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trictFirstAndLastChars="0" embedTrueTypeFonts="1" saveSubsetFonts="1" autoCompressPictures="0">
  <p:sldMasterIdLst>
    <p:sldMasterId id="2147483673" r:id="rId1"/>
  </p:sldMasterIdLst>
  <p:notesMasterIdLst>
    <p:notesMasterId r:id="rId24"/>
  </p:notesMasterIdLst>
  <p:sldIdLst>
    <p:sldId id="256" r:id="rId2"/>
    <p:sldId id="258" r:id="rId3"/>
    <p:sldId id="259" r:id="rId4"/>
    <p:sldId id="260" r:id="rId5"/>
    <p:sldId id="299" r:id="rId6"/>
    <p:sldId id="297" r:id="rId7"/>
    <p:sldId id="300" r:id="rId8"/>
    <p:sldId id="298" r:id="rId9"/>
    <p:sldId id="303" r:id="rId10"/>
    <p:sldId id="301" r:id="rId11"/>
    <p:sldId id="302" r:id="rId12"/>
    <p:sldId id="304" r:id="rId13"/>
    <p:sldId id="269" r:id="rId14"/>
    <p:sldId id="306" r:id="rId15"/>
    <p:sldId id="307" r:id="rId16"/>
    <p:sldId id="309" r:id="rId17"/>
    <p:sldId id="310" r:id="rId18"/>
    <p:sldId id="305" r:id="rId19"/>
    <p:sldId id="311" r:id="rId20"/>
    <p:sldId id="312" r:id="rId21"/>
    <p:sldId id="313" r:id="rId22"/>
    <p:sldId id="278" r:id="rId23"/>
  </p:sldIdLst>
  <p:sldSz cx="9144000" cy="5143500" type="screen16x9"/>
  <p:notesSz cx="6858000" cy="9144000"/>
  <p:embeddedFontLst>
    <p:embeddedFont>
      <p:font typeface="Barlow Semi Condensed" pitchFamily="2" charset="77"/>
      <p:regular r:id="rId25"/>
      <p:bold r:id="rId26"/>
      <p:italic r:id="rId27"/>
      <p:boldItalic r:id="rId28"/>
    </p:embeddedFont>
    <p:embeddedFont>
      <p:font typeface="Barlow Semi Condensed SemiBold" pitchFamily="2" charset="77"/>
      <p:regular r:id="rId29"/>
      <p:bold r:id="rId30"/>
      <p:italic r:id="rId31"/>
      <p:boldItalic r:id="rId32"/>
    </p:embeddedFont>
    <p:embeddedFont>
      <p:font typeface="BenchNine" panose="02000503000000000000" pitchFamily="2" charset="0"/>
      <p:regular r:id="rId33"/>
      <p:bold r:id="rId34"/>
    </p:embeddedFont>
    <p:embeddedFont>
      <p:font typeface="Didact Gothic" pitchFamily="2" charset="0"/>
      <p:regular r:id="rId35"/>
    </p:embeddedFont>
    <p:embeddedFont>
      <p:font typeface="Elsie Swash Caps" panose="02000000000000000000" pitchFamily="2" charset="77"/>
      <p:regular r:id="rId36"/>
    </p:embeddedFont>
    <p:embeddedFont>
      <p:font typeface="Josefin Sans" pitchFamily="2" charset="77"/>
      <p:regular r:id="rId37"/>
      <p:bold r:id="rId38"/>
      <p:italic r:id="rId39"/>
      <p:boldItalic r:id="rId40"/>
    </p:embeddedFont>
    <p:embeddedFont>
      <p:font typeface="Josefin Sans Thin" pitchFamily="2" charset="77"/>
      <p:regular r:id="rId41"/>
      <p:bold r:id="rId42"/>
      <p:italic r:id="rId43"/>
      <p:boldItalic r:id="rId44"/>
    </p:embeddedFont>
    <p:embeddedFont>
      <p:font typeface="Josefin Slab" panose="02000000000000000000" pitchFamily="2" charset="77"/>
      <p:regular r:id="rId45"/>
      <p:bold r:id="rId46"/>
      <p:italic r:id="rId47"/>
      <p:boldItalic r:id="rId48"/>
    </p:embeddedFont>
    <p:embeddedFont>
      <p:font typeface="Roboto Light" panose="02000000000000000000" pitchFamily="2"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1286">
          <p15:clr>
            <a:srgbClr val="9AA0A6"/>
          </p15:clr>
        </p15:guide>
        <p15:guide id="2" orient="horz" pos="162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87F4D94-32CF-4B7E-A39F-AB51CD16B6F9}">
  <a:tblStyle styleId="{E87F4D94-32CF-4B7E-A39F-AB51CD16B6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75"/>
  </p:normalViewPr>
  <p:slideViewPr>
    <p:cSldViewPr snapToGrid="0">
      <p:cViewPr varScale="1">
        <p:scale>
          <a:sx n="148" d="100"/>
          <a:sy n="148" d="100"/>
        </p:scale>
        <p:origin x="600" y="176"/>
      </p:cViewPr>
      <p:guideLst>
        <p:guide pos="1286"/>
        <p:guide orient="horz" pos="1620"/>
      </p:guideLst>
    </p:cSldViewPr>
  </p:slideViewPr>
  <p:notesTextViewPr>
    <p:cViewPr>
      <p:scale>
        <a:sx n="1" d="1"/>
        <a:sy n="1" d="1"/>
      </p:scale>
      <p:origin x="0" y="0"/>
    </p:cViewPr>
  </p:notesTextViewPr>
  <p:notesViewPr>
    <p:cSldViewPr snapToGrid="0">
      <p:cViewPr varScale="1">
        <p:scale>
          <a:sx n="89" d="100"/>
          <a:sy n="89" d="100"/>
        </p:scale>
        <p:origin x="3840" y="16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50" Type="http://schemas.openxmlformats.org/officeDocument/2006/relationships/font" Target="fonts/font26.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font" Target="fonts/font20.fntdata"/><Relationship Id="rId52" Type="http://schemas.openxmlformats.org/officeDocument/2006/relationships/font" Target="fonts/font2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font" Target="fonts/font24.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2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20" Type="http://schemas.openxmlformats.org/officeDocument/2006/relationships/slide" Target="slides/slide19.xml"/><Relationship Id="rId41" Type="http://schemas.openxmlformats.org/officeDocument/2006/relationships/font" Target="fonts/font17.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font" Target="fonts/font25.fntdata"/></Relationships>
</file>

<file path=ppt/media/image1.tiff>
</file>

<file path=ppt/media/image2.tiff>
</file>

<file path=ppt/media/image3.png>
</file>

<file path=ppt/media/image4.png>
</file>

<file path=ppt/media/image5.png>
</file>

<file path=ppt/media/image6.png>
</file>

<file path=ppt/media/image7.tif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7083118c0d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7083118c0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7083711ead_2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7083711ead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06810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7083118e57_1_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7083118e57_1_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708288d42c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708288d42c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7083711ead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7083711ead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7083711ead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7083711ead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7083711ead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7083711ead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42223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7083711ead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7083711ead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39814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7083711ead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7083711ead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52346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7083711ead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7083711ead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78384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7083711ead_2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7083711ead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0" y="-22024"/>
            <a:ext cx="9144000" cy="5165524"/>
            <a:chOff x="0" y="-22024"/>
            <a:chExt cx="9144000" cy="5165524"/>
          </a:xfrm>
        </p:grpSpPr>
        <p:grpSp>
          <p:nvGrpSpPr>
            <p:cNvPr id="10" name="Google Shape;10;p2"/>
            <p:cNvGrpSpPr/>
            <p:nvPr/>
          </p:nvGrpSpPr>
          <p:grpSpPr>
            <a:xfrm>
              <a:off x="0" y="-22024"/>
              <a:ext cx="2512922" cy="4373481"/>
              <a:chOff x="-1" y="-22025"/>
              <a:chExt cx="2967901" cy="5165325"/>
            </a:xfrm>
          </p:grpSpPr>
          <p:sp>
            <p:nvSpPr>
              <p:cNvPr id="11" name="Google Shape;11;p2"/>
              <p:cNvSpPr/>
              <p:nvPr/>
            </p:nvSpPr>
            <p:spPr>
              <a:xfrm rot="10800000" flipH="1">
                <a:off x="7400" y="-200"/>
                <a:ext cx="1317300" cy="51435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flipH="1">
                <a:off x="0" y="567"/>
                <a:ext cx="1905900" cy="43554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1" y="-22025"/>
                <a:ext cx="1909500" cy="28344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flipH="1">
                <a:off x="0" y="-21825"/>
                <a:ext cx="2967900" cy="11805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rot="10800000">
              <a:off x="6631079" y="770019"/>
              <a:ext cx="2512922" cy="4373481"/>
              <a:chOff x="-1" y="-22025"/>
              <a:chExt cx="2967901" cy="5165325"/>
            </a:xfrm>
          </p:grpSpPr>
          <p:sp>
            <p:nvSpPr>
              <p:cNvPr id="16" name="Google Shape;16;p2"/>
              <p:cNvSpPr/>
              <p:nvPr/>
            </p:nvSpPr>
            <p:spPr>
              <a:xfrm rot="10800000" flipH="1">
                <a:off x="7400" y="-200"/>
                <a:ext cx="1317300" cy="51435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0800000" flipH="1">
                <a:off x="0" y="567"/>
                <a:ext cx="1905900" cy="43554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0800000" flipH="1">
                <a:off x="-1" y="-22025"/>
                <a:ext cx="1909500" cy="28344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flipH="1">
                <a:off x="0" y="-21825"/>
                <a:ext cx="2967900" cy="11805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 name="Google Shape;20;p2"/>
          <p:cNvSpPr txBox="1">
            <a:spLocks noGrp="1"/>
          </p:cNvSpPr>
          <p:nvPr>
            <p:ph type="ctrTitle"/>
          </p:nvPr>
        </p:nvSpPr>
        <p:spPr>
          <a:xfrm flipH="1">
            <a:off x="1813500" y="2562948"/>
            <a:ext cx="5517000" cy="66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1" name="Google Shape;21;p2"/>
          <p:cNvSpPr txBox="1">
            <a:spLocks noGrp="1"/>
          </p:cNvSpPr>
          <p:nvPr>
            <p:ph type="subTitle" idx="1"/>
          </p:nvPr>
        </p:nvSpPr>
        <p:spPr>
          <a:xfrm flipH="1">
            <a:off x="1813475" y="3367575"/>
            <a:ext cx="5517000" cy="444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solidFill>
                  <a:srgbClr val="43434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2" name="Slide Number Placeholder 4">
            <a:extLst>
              <a:ext uri="{FF2B5EF4-FFF2-40B4-BE49-F238E27FC236}">
                <a16:creationId xmlns:a16="http://schemas.microsoft.com/office/drawing/2014/main" id="{E1EF12F5-669D-D54B-BEE2-AB4500478E53}"/>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our columns ">
  <p:cSld name="BLANK_1_1_2">
    <p:bg>
      <p:bgPr>
        <a:solidFill>
          <a:schemeClr val="dk1"/>
        </a:solidFill>
        <a:effectLst/>
      </p:bgPr>
    </p:bg>
    <p:spTree>
      <p:nvGrpSpPr>
        <p:cNvPr id="1" name="Shape 124"/>
        <p:cNvGrpSpPr/>
        <p:nvPr/>
      </p:nvGrpSpPr>
      <p:grpSpPr>
        <a:xfrm>
          <a:off x="0" y="0"/>
          <a:ext cx="0" cy="0"/>
          <a:chOff x="0" y="0"/>
          <a:chExt cx="0" cy="0"/>
        </a:xfrm>
      </p:grpSpPr>
      <p:sp>
        <p:nvSpPr>
          <p:cNvPr id="125" name="Google Shape;125;p14"/>
          <p:cNvSpPr txBox="1">
            <a:spLocks noGrp="1"/>
          </p:cNvSpPr>
          <p:nvPr>
            <p:ph type="subTitle" idx="1"/>
          </p:nvPr>
        </p:nvSpPr>
        <p:spPr>
          <a:xfrm>
            <a:off x="720000" y="1911525"/>
            <a:ext cx="2751000" cy="44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Josefin Sans Thin"/>
              <a:buNone/>
              <a:defRPr sz="1600" b="1">
                <a:latin typeface="Barlow Semi Condensed"/>
                <a:ea typeface="Barlow Semi Condensed"/>
                <a:cs typeface="Barlow Semi Condensed"/>
                <a:sym typeface="Barlow Semi Condensed"/>
              </a:defRPr>
            </a:lvl1pPr>
            <a:lvl2pPr lvl="1"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2pPr>
            <a:lvl3pPr lvl="2"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3pPr>
            <a:lvl4pPr lvl="3"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4pPr>
            <a:lvl5pPr lvl="4"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5pPr>
            <a:lvl6pPr lvl="5"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6pPr>
            <a:lvl7pPr lvl="6"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7pPr>
            <a:lvl8pPr lvl="7"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8pPr>
            <a:lvl9pPr lvl="8"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9pPr>
          </a:lstStyle>
          <a:p>
            <a:endParaRPr/>
          </a:p>
        </p:txBody>
      </p:sp>
      <p:sp>
        <p:nvSpPr>
          <p:cNvPr id="126" name="Google Shape;126;p14"/>
          <p:cNvSpPr txBox="1">
            <a:spLocks noGrp="1"/>
          </p:cNvSpPr>
          <p:nvPr>
            <p:ph type="subTitle" idx="2"/>
          </p:nvPr>
        </p:nvSpPr>
        <p:spPr>
          <a:xfrm>
            <a:off x="720000" y="2401269"/>
            <a:ext cx="31668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Josefin Slab"/>
              <a:buNone/>
              <a:defRPr/>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27" name="Google Shape;127;p1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8" name="Google Shape;128;p14"/>
          <p:cNvSpPr txBox="1">
            <a:spLocks noGrp="1"/>
          </p:cNvSpPr>
          <p:nvPr>
            <p:ph type="subTitle" idx="3"/>
          </p:nvPr>
        </p:nvSpPr>
        <p:spPr>
          <a:xfrm>
            <a:off x="720000" y="3473850"/>
            <a:ext cx="2751000" cy="44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Josefin Sans Thin"/>
              <a:buNone/>
              <a:defRPr sz="1600" b="1">
                <a:latin typeface="Barlow Semi Condensed"/>
                <a:ea typeface="Barlow Semi Condensed"/>
                <a:cs typeface="Barlow Semi Condensed"/>
                <a:sym typeface="Barlow Semi Condensed"/>
              </a:defRPr>
            </a:lvl1pPr>
            <a:lvl2pPr lvl="1"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2pPr>
            <a:lvl3pPr lvl="2"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3pPr>
            <a:lvl4pPr lvl="3"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4pPr>
            <a:lvl5pPr lvl="4"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5pPr>
            <a:lvl6pPr lvl="5"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6pPr>
            <a:lvl7pPr lvl="6"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7pPr>
            <a:lvl8pPr lvl="7"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8pPr>
            <a:lvl9pPr lvl="8"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9pPr>
          </a:lstStyle>
          <a:p>
            <a:endParaRPr/>
          </a:p>
        </p:txBody>
      </p:sp>
      <p:sp>
        <p:nvSpPr>
          <p:cNvPr id="129" name="Google Shape;129;p14"/>
          <p:cNvSpPr txBox="1">
            <a:spLocks noGrp="1"/>
          </p:cNvSpPr>
          <p:nvPr>
            <p:ph type="subTitle" idx="4"/>
          </p:nvPr>
        </p:nvSpPr>
        <p:spPr>
          <a:xfrm>
            <a:off x="720000" y="3963599"/>
            <a:ext cx="31668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Josefin Slab"/>
              <a:buNone/>
              <a:defRPr/>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30" name="Google Shape;130;p14"/>
          <p:cNvSpPr txBox="1">
            <a:spLocks noGrp="1"/>
          </p:cNvSpPr>
          <p:nvPr>
            <p:ph type="subTitle" idx="5"/>
          </p:nvPr>
        </p:nvSpPr>
        <p:spPr>
          <a:xfrm>
            <a:off x="5257227" y="1911525"/>
            <a:ext cx="2751000" cy="44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Josefin Sans Thin"/>
              <a:buNone/>
              <a:defRPr sz="1600" b="1">
                <a:latin typeface="Barlow Semi Condensed"/>
                <a:ea typeface="Barlow Semi Condensed"/>
                <a:cs typeface="Barlow Semi Condensed"/>
                <a:sym typeface="Barlow Semi Condensed"/>
              </a:defRPr>
            </a:lvl1pPr>
            <a:lvl2pPr lvl="1"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2pPr>
            <a:lvl3pPr lvl="2"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3pPr>
            <a:lvl4pPr lvl="3"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4pPr>
            <a:lvl5pPr lvl="4"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5pPr>
            <a:lvl6pPr lvl="5"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6pPr>
            <a:lvl7pPr lvl="6"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7pPr>
            <a:lvl8pPr lvl="7"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8pPr>
            <a:lvl9pPr lvl="8"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9pPr>
          </a:lstStyle>
          <a:p>
            <a:endParaRPr/>
          </a:p>
        </p:txBody>
      </p:sp>
      <p:sp>
        <p:nvSpPr>
          <p:cNvPr id="131" name="Google Shape;131;p14"/>
          <p:cNvSpPr txBox="1">
            <a:spLocks noGrp="1"/>
          </p:cNvSpPr>
          <p:nvPr>
            <p:ph type="subTitle" idx="6"/>
          </p:nvPr>
        </p:nvSpPr>
        <p:spPr>
          <a:xfrm>
            <a:off x="5257237" y="2401269"/>
            <a:ext cx="31668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Josefin Slab"/>
              <a:buNone/>
              <a:defRPr/>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32" name="Google Shape;132;p14"/>
          <p:cNvSpPr txBox="1">
            <a:spLocks noGrp="1"/>
          </p:cNvSpPr>
          <p:nvPr>
            <p:ph type="subTitle" idx="7"/>
          </p:nvPr>
        </p:nvSpPr>
        <p:spPr>
          <a:xfrm>
            <a:off x="5257227" y="3473851"/>
            <a:ext cx="2751000" cy="44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Josefin Sans Thin"/>
              <a:buNone/>
              <a:defRPr sz="1600" b="1">
                <a:latin typeface="Barlow Semi Condensed"/>
                <a:ea typeface="Barlow Semi Condensed"/>
                <a:cs typeface="Barlow Semi Condensed"/>
                <a:sym typeface="Barlow Semi Condensed"/>
              </a:defRPr>
            </a:lvl1pPr>
            <a:lvl2pPr lvl="1"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2pPr>
            <a:lvl3pPr lvl="2"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3pPr>
            <a:lvl4pPr lvl="3"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4pPr>
            <a:lvl5pPr lvl="4"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5pPr>
            <a:lvl6pPr lvl="5"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6pPr>
            <a:lvl7pPr lvl="6"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7pPr>
            <a:lvl8pPr lvl="7"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8pPr>
            <a:lvl9pPr lvl="8" algn="r" rtl="0">
              <a:lnSpc>
                <a:spcPct val="100000"/>
              </a:lnSpc>
              <a:spcBef>
                <a:spcPts val="0"/>
              </a:spcBef>
              <a:spcAft>
                <a:spcPts val="0"/>
              </a:spcAft>
              <a:buSzPts val="1400"/>
              <a:buFont typeface="Elsie Swash Caps"/>
              <a:buNone/>
              <a:defRPr b="1">
                <a:latin typeface="Elsie Swash Caps"/>
                <a:ea typeface="Elsie Swash Caps"/>
                <a:cs typeface="Elsie Swash Caps"/>
                <a:sym typeface="Elsie Swash Caps"/>
              </a:defRPr>
            </a:lvl9pPr>
          </a:lstStyle>
          <a:p>
            <a:endParaRPr/>
          </a:p>
        </p:txBody>
      </p:sp>
      <p:sp>
        <p:nvSpPr>
          <p:cNvPr id="133" name="Google Shape;133;p14"/>
          <p:cNvSpPr txBox="1">
            <a:spLocks noGrp="1"/>
          </p:cNvSpPr>
          <p:nvPr>
            <p:ph type="subTitle" idx="8"/>
          </p:nvPr>
        </p:nvSpPr>
        <p:spPr>
          <a:xfrm>
            <a:off x="5257237" y="3963599"/>
            <a:ext cx="31668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Josefin Slab"/>
              <a:buNone/>
              <a:defRPr/>
            </a:lvl1pPr>
            <a:lvl2pPr lvl="1"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grpSp>
        <p:nvGrpSpPr>
          <p:cNvPr id="134" name="Google Shape;134;p14"/>
          <p:cNvGrpSpPr/>
          <p:nvPr/>
        </p:nvGrpSpPr>
        <p:grpSpPr>
          <a:xfrm>
            <a:off x="0" y="-7424"/>
            <a:ext cx="1550700" cy="2699988"/>
            <a:chOff x="-1" y="-7424"/>
            <a:chExt cx="1550700" cy="2699988"/>
          </a:xfrm>
        </p:grpSpPr>
        <p:sp>
          <p:nvSpPr>
            <p:cNvPr id="135" name="Google Shape;135;p14"/>
            <p:cNvSpPr/>
            <p:nvPr/>
          </p:nvSpPr>
          <p:spPr>
            <a:xfrm rot="10800000" flipH="1">
              <a:off x="3873" y="-235"/>
              <a:ext cx="689700" cy="26928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6" name="Google Shape;136;p14"/>
            <p:cNvSpPr/>
            <p:nvPr/>
          </p:nvSpPr>
          <p:spPr>
            <a:xfrm rot="10800000" flipH="1">
              <a:off x="-1" y="370"/>
              <a:ext cx="997800" cy="22800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7" name="Google Shape;137;p14"/>
            <p:cNvSpPr/>
            <p:nvPr/>
          </p:nvSpPr>
          <p:spPr>
            <a:xfrm rot="10800000" flipH="1">
              <a:off x="-1" y="-7424"/>
              <a:ext cx="997800" cy="11661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8" name="Google Shape;138;p14"/>
            <p:cNvSpPr/>
            <p:nvPr/>
          </p:nvSpPr>
          <p:spPr>
            <a:xfrm rot="10800000" flipH="1">
              <a:off x="0" y="-7121"/>
              <a:ext cx="1550700" cy="6168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6" name="Slide Number Placeholder 4">
            <a:extLst>
              <a:ext uri="{FF2B5EF4-FFF2-40B4-BE49-F238E27FC236}">
                <a16:creationId xmlns:a16="http://schemas.microsoft.com/office/drawing/2014/main" id="{0EA9F20B-4287-A344-B43D-C7688388A8D5}"/>
              </a:ext>
            </a:extLst>
          </p:cNvPr>
          <p:cNvSpPr>
            <a:spLocks noGrp="1"/>
          </p:cNvSpPr>
          <p:nvPr>
            <p:ph type="sldNum" sz="quarter" idx="10"/>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p:cSld name="BLANK_1_1_1">
    <p:bg>
      <p:bgPr>
        <a:solidFill>
          <a:schemeClr val="dk1"/>
        </a:solidFill>
        <a:effectLst/>
      </p:bgPr>
    </p:bg>
    <p:spTree>
      <p:nvGrpSpPr>
        <p:cNvPr id="1" name="Shape 139"/>
        <p:cNvGrpSpPr/>
        <p:nvPr/>
      </p:nvGrpSpPr>
      <p:grpSpPr>
        <a:xfrm>
          <a:off x="0" y="0"/>
          <a:ext cx="0" cy="0"/>
          <a:chOff x="0" y="0"/>
          <a:chExt cx="0" cy="0"/>
        </a:xfrm>
      </p:grpSpPr>
      <p:grpSp>
        <p:nvGrpSpPr>
          <p:cNvPr id="140" name="Google Shape;140;p15"/>
          <p:cNvGrpSpPr/>
          <p:nvPr/>
        </p:nvGrpSpPr>
        <p:grpSpPr>
          <a:xfrm flipH="1">
            <a:off x="7593300" y="-7424"/>
            <a:ext cx="1550700" cy="2699988"/>
            <a:chOff x="-1" y="-7424"/>
            <a:chExt cx="1550700" cy="2699988"/>
          </a:xfrm>
        </p:grpSpPr>
        <p:sp>
          <p:nvSpPr>
            <p:cNvPr id="141" name="Google Shape;141;p15"/>
            <p:cNvSpPr/>
            <p:nvPr/>
          </p:nvSpPr>
          <p:spPr>
            <a:xfrm rot="10800000" flipH="1">
              <a:off x="3873" y="-235"/>
              <a:ext cx="689700" cy="26928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2" name="Google Shape;142;p15"/>
            <p:cNvSpPr/>
            <p:nvPr/>
          </p:nvSpPr>
          <p:spPr>
            <a:xfrm rot="10800000" flipH="1">
              <a:off x="-1" y="370"/>
              <a:ext cx="997800" cy="22800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3" name="Google Shape;143;p15"/>
            <p:cNvSpPr/>
            <p:nvPr/>
          </p:nvSpPr>
          <p:spPr>
            <a:xfrm rot="10800000" flipH="1">
              <a:off x="-1" y="-7424"/>
              <a:ext cx="997800" cy="11661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44" name="Google Shape;144;p15"/>
            <p:cNvSpPr/>
            <p:nvPr/>
          </p:nvSpPr>
          <p:spPr>
            <a:xfrm rot="10800000" flipH="1">
              <a:off x="0" y="-7121"/>
              <a:ext cx="1550700" cy="6168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45" name="Google Shape;145;p15"/>
          <p:cNvSpPr txBox="1">
            <a:spLocks noGrp="1"/>
          </p:cNvSpPr>
          <p:nvPr>
            <p:ph type="title"/>
          </p:nvPr>
        </p:nvSpPr>
        <p:spPr>
          <a:xfrm>
            <a:off x="1098750" y="2384471"/>
            <a:ext cx="1539300" cy="7638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800" b="1"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46" name="Google Shape;146;p15"/>
          <p:cNvSpPr txBox="1">
            <a:spLocks noGrp="1"/>
          </p:cNvSpPr>
          <p:nvPr>
            <p:ph type="title" idx="2"/>
          </p:nvPr>
        </p:nvSpPr>
        <p:spPr>
          <a:xfrm>
            <a:off x="6511900" y="2345275"/>
            <a:ext cx="1539300" cy="7638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800" b="1"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47" name="Google Shape;147;p15"/>
          <p:cNvSpPr txBox="1">
            <a:spLocks noGrp="1"/>
          </p:cNvSpPr>
          <p:nvPr>
            <p:ph type="title" idx="3"/>
          </p:nvPr>
        </p:nvSpPr>
        <p:spPr>
          <a:xfrm>
            <a:off x="3805349" y="2345275"/>
            <a:ext cx="1539300" cy="7638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800" b="1"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48" name="Google Shape;148;p15"/>
          <p:cNvSpPr txBox="1">
            <a:spLocks noGrp="1"/>
          </p:cNvSpPr>
          <p:nvPr>
            <p:ph type="subTitle" idx="1"/>
          </p:nvPr>
        </p:nvSpPr>
        <p:spPr>
          <a:xfrm>
            <a:off x="760575" y="3311071"/>
            <a:ext cx="2213100" cy="9609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149" name="Google Shape;149;p15"/>
          <p:cNvSpPr txBox="1">
            <a:spLocks noGrp="1"/>
          </p:cNvSpPr>
          <p:nvPr>
            <p:ph type="subTitle" idx="4"/>
          </p:nvPr>
        </p:nvSpPr>
        <p:spPr>
          <a:xfrm>
            <a:off x="6169425" y="3271875"/>
            <a:ext cx="2213100" cy="9609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150" name="Google Shape;150;p15"/>
          <p:cNvSpPr txBox="1">
            <a:spLocks noGrp="1"/>
          </p:cNvSpPr>
          <p:nvPr>
            <p:ph type="subTitle" idx="5"/>
          </p:nvPr>
        </p:nvSpPr>
        <p:spPr>
          <a:xfrm>
            <a:off x="3465025" y="3271875"/>
            <a:ext cx="2213100" cy="9609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151" name="Google Shape;151;p15"/>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solidFill>
                  <a:srgbClr val="434343"/>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 name="Slide Number Placeholder 4">
            <a:extLst>
              <a:ext uri="{FF2B5EF4-FFF2-40B4-BE49-F238E27FC236}">
                <a16:creationId xmlns:a16="http://schemas.microsoft.com/office/drawing/2014/main" id="{BD879CC8-BB91-2546-BABC-ADA93D1E2DBE}"/>
              </a:ext>
            </a:extLst>
          </p:cNvPr>
          <p:cNvSpPr>
            <a:spLocks noGrp="1"/>
          </p:cNvSpPr>
          <p:nvPr>
            <p:ph type="sldNum" sz="quarter" idx="10"/>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_1_1">
    <p:bg>
      <p:bgPr>
        <a:solidFill>
          <a:schemeClr val="dk1"/>
        </a:solidFill>
        <a:effectLst/>
      </p:bgPr>
    </p:bg>
    <p:spTree>
      <p:nvGrpSpPr>
        <p:cNvPr id="1" name="Shape 152"/>
        <p:cNvGrpSpPr/>
        <p:nvPr/>
      </p:nvGrpSpPr>
      <p:grpSpPr>
        <a:xfrm>
          <a:off x="0" y="0"/>
          <a:ext cx="0" cy="0"/>
          <a:chOff x="0" y="0"/>
          <a:chExt cx="0" cy="0"/>
        </a:xfrm>
      </p:grpSpPr>
      <p:sp>
        <p:nvSpPr>
          <p:cNvPr id="153" name="Google Shape;153;p16"/>
          <p:cNvSpPr txBox="1">
            <a:spLocks noGrp="1"/>
          </p:cNvSpPr>
          <p:nvPr>
            <p:ph type="title"/>
          </p:nvPr>
        </p:nvSpPr>
        <p:spPr>
          <a:xfrm>
            <a:off x="3731400" y="3256875"/>
            <a:ext cx="3258600" cy="365400"/>
          </a:xfrm>
          <a:prstGeom prst="rect">
            <a:avLst/>
          </a:prstGeom>
          <a:noFill/>
          <a:ln>
            <a:noFill/>
          </a:ln>
        </p:spPr>
        <p:txBody>
          <a:bodyPr spcFirstLastPara="1" wrap="square" lIns="0" tIns="0" rIns="0" bIns="0" anchor="t" anchorCtr="0">
            <a:noAutofit/>
          </a:bodyPr>
          <a:lstStyle>
            <a:lvl1pPr lvl="0" algn="r" rtl="0">
              <a:spcBef>
                <a:spcPts val="0"/>
              </a:spcBef>
              <a:spcAft>
                <a:spcPts val="0"/>
              </a:spcAft>
              <a:buSzPts val="1200"/>
              <a:buNone/>
              <a:defRPr sz="1600" i="0">
                <a:solidFill>
                  <a:schemeClr val="dk1"/>
                </a:solidFill>
              </a:defRPr>
            </a:lvl1pPr>
            <a:lvl2pPr lvl="1" rtl="0">
              <a:spcBef>
                <a:spcPts val="0"/>
              </a:spcBef>
              <a:spcAft>
                <a:spcPts val="0"/>
              </a:spcAft>
              <a:buSzPts val="1300"/>
              <a:buFont typeface="BenchNine"/>
              <a:buNone/>
              <a:defRPr sz="1300">
                <a:latin typeface="BenchNine"/>
                <a:ea typeface="BenchNine"/>
                <a:cs typeface="BenchNine"/>
                <a:sym typeface="BenchNine"/>
              </a:defRPr>
            </a:lvl2pPr>
            <a:lvl3pPr lvl="2" rtl="0">
              <a:spcBef>
                <a:spcPts val="0"/>
              </a:spcBef>
              <a:spcAft>
                <a:spcPts val="0"/>
              </a:spcAft>
              <a:buSzPts val="1300"/>
              <a:buFont typeface="BenchNine"/>
              <a:buNone/>
              <a:defRPr sz="1300">
                <a:latin typeface="BenchNine"/>
                <a:ea typeface="BenchNine"/>
                <a:cs typeface="BenchNine"/>
                <a:sym typeface="BenchNine"/>
              </a:defRPr>
            </a:lvl3pPr>
            <a:lvl4pPr lvl="3" rtl="0">
              <a:spcBef>
                <a:spcPts val="0"/>
              </a:spcBef>
              <a:spcAft>
                <a:spcPts val="0"/>
              </a:spcAft>
              <a:buSzPts val="1300"/>
              <a:buFont typeface="BenchNine"/>
              <a:buNone/>
              <a:defRPr sz="1300">
                <a:latin typeface="BenchNine"/>
                <a:ea typeface="BenchNine"/>
                <a:cs typeface="BenchNine"/>
                <a:sym typeface="BenchNine"/>
              </a:defRPr>
            </a:lvl4pPr>
            <a:lvl5pPr lvl="4" rtl="0">
              <a:spcBef>
                <a:spcPts val="0"/>
              </a:spcBef>
              <a:spcAft>
                <a:spcPts val="0"/>
              </a:spcAft>
              <a:buSzPts val="1300"/>
              <a:buFont typeface="BenchNine"/>
              <a:buNone/>
              <a:defRPr sz="1300">
                <a:latin typeface="BenchNine"/>
                <a:ea typeface="BenchNine"/>
                <a:cs typeface="BenchNine"/>
                <a:sym typeface="BenchNine"/>
              </a:defRPr>
            </a:lvl5pPr>
            <a:lvl6pPr lvl="5" rtl="0">
              <a:spcBef>
                <a:spcPts val="0"/>
              </a:spcBef>
              <a:spcAft>
                <a:spcPts val="0"/>
              </a:spcAft>
              <a:buSzPts val="1300"/>
              <a:buFont typeface="BenchNine"/>
              <a:buNone/>
              <a:defRPr sz="1300">
                <a:latin typeface="BenchNine"/>
                <a:ea typeface="BenchNine"/>
                <a:cs typeface="BenchNine"/>
                <a:sym typeface="BenchNine"/>
              </a:defRPr>
            </a:lvl6pPr>
            <a:lvl7pPr lvl="6" rtl="0">
              <a:spcBef>
                <a:spcPts val="0"/>
              </a:spcBef>
              <a:spcAft>
                <a:spcPts val="0"/>
              </a:spcAft>
              <a:buSzPts val="1300"/>
              <a:buFont typeface="BenchNine"/>
              <a:buNone/>
              <a:defRPr sz="1300">
                <a:latin typeface="BenchNine"/>
                <a:ea typeface="BenchNine"/>
                <a:cs typeface="BenchNine"/>
                <a:sym typeface="BenchNine"/>
              </a:defRPr>
            </a:lvl7pPr>
            <a:lvl8pPr lvl="7" rtl="0">
              <a:spcBef>
                <a:spcPts val="0"/>
              </a:spcBef>
              <a:spcAft>
                <a:spcPts val="0"/>
              </a:spcAft>
              <a:buSzPts val="1300"/>
              <a:buFont typeface="BenchNine"/>
              <a:buNone/>
              <a:defRPr sz="1300">
                <a:latin typeface="BenchNine"/>
                <a:ea typeface="BenchNine"/>
                <a:cs typeface="BenchNine"/>
                <a:sym typeface="BenchNine"/>
              </a:defRPr>
            </a:lvl8pPr>
            <a:lvl9pPr lvl="8" rtl="0">
              <a:spcBef>
                <a:spcPts val="0"/>
              </a:spcBef>
              <a:spcAft>
                <a:spcPts val="0"/>
              </a:spcAft>
              <a:buSzPts val="1300"/>
              <a:buFont typeface="BenchNine"/>
              <a:buNone/>
              <a:defRPr sz="1300">
                <a:latin typeface="BenchNine"/>
                <a:ea typeface="BenchNine"/>
                <a:cs typeface="BenchNine"/>
                <a:sym typeface="BenchNine"/>
              </a:defRPr>
            </a:lvl9pPr>
          </a:lstStyle>
          <a:p>
            <a:endParaRPr/>
          </a:p>
        </p:txBody>
      </p:sp>
      <p:sp>
        <p:nvSpPr>
          <p:cNvPr id="154" name="Google Shape;154;p16"/>
          <p:cNvSpPr txBox="1">
            <a:spLocks noGrp="1"/>
          </p:cNvSpPr>
          <p:nvPr>
            <p:ph type="subTitle" idx="1"/>
          </p:nvPr>
        </p:nvSpPr>
        <p:spPr>
          <a:xfrm>
            <a:off x="2154000" y="2002275"/>
            <a:ext cx="4836000" cy="1254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800">
                <a:solidFill>
                  <a:schemeClr val="dk1"/>
                </a:solidFill>
              </a:defRPr>
            </a:lvl1pPr>
            <a:lvl2pPr lvl="1" algn="r" rtl="0">
              <a:lnSpc>
                <a:spcPct val="100000"/>
              </a:lnSpc>
              <a:spcBef>
                <a:spcPts val="1600"/>
              </a:spcBef>
              <a:spcAft>
                <a:spcPts val="0"/>
              </a:spcAft>
              <a:buNone/>
              <a:defRPr sz="1800">
                <a:solidFill>
                  <a:schemeClr val="dk1"/>
                </a:solidFill>
              </a:defRPr>
            </a:lvl2pPr>
            <a:lvl3pPr lvl="2" algn="r" rtl="0">
              <a:lnSpc>
                <a:spcPct val="100000"/>
              </a:lnSpc>
              <a:spcBef>
                <a:spcPts val="1600"/>
              </a:spcBef>
              <a:spcAft>
                <a:spcPts val="0"/>
              </a:spcAft>
              <a:buNone/>
              <a:defRPr sz="1800">
                <a:solidFill>
                  <a:schemeClr val="dk1"/>
                </a:solidFill>
              </a:defRPr>
            </a:lvl3pPr>
            <a:lvl4pPr lvl="3" algn="r" rtl="0">
              <a:lnSpc>
                <a:spcPct val="100000"/>
              </a:lnSpc>
              <a:spcBef>
                <a:spcPts val="1600"/>
              </a:spcBef>
              <a:spcAft>
                <a:spcPts val="0"/>
              </a:spcAft>
              <a:buNone/>
              <a:defRPr sz="1800">
                <a:solidFill>
                  <a:schemeClr val="dk1"/>
                </a:solidFill>
              </a:defRPr>
            </a:lvl4pPr>
            <a:lvl5pPr lvl="4" algn="r" rtl="0">
              <a:lnSpc>
                <a:spcPct val="100000"/>
              </a:lnSpc>
              <a:spcBef>
                <a:spcPts val="1600"/>
              </a:spcBef>
              <a:spcAft>
                <a:spcPts val="0"/>
              </a:spcAft>
              <a:buNone/>
              <a:defRPr sz="1800">
                <a:solidFill>
                  <a:schemeClr val="dk1"/>
                </a:solidFill>
              </a:defRPr>
            </a:lvl5pPr>
            <a:lvl6pPr lvl="5" algn="r" rtl="0">
              <a:lnSpc>
                <a:spcPct val="100000"/>
              </a:lnSpc>
              <a:spcBef>
                <a:spcPts val="1600"/>
              </a:spcBef>
              <a:spcAft>
                <a:spcPts val="0"/>
              </a:spcAft>
              <a:buNone/>
              <a:defRPr sz="1800">
                <a:solidFill>
                  <a:schemeClr val="dk1"/>
                </a:solidFill>
              </a:defRPr>
            </a:lvl6pPr>
            <a:lvl7pPr lvl="6" algn="r" rtl="0">
              <a:lnSpc>
                <a:spcPct val="100000"/>
              </a:lnSpc>
              <a:spcBef>
                <a:spcPts val="1600"/>
              </a:spcBef>
              <a:spcAft>
                <a:spcPts val="0"/>
              </a:spcAft>
              <a:buNone/>
              <a:defRPr sz="1800">
                <a:solidFill>
                  <a:schemeClr val="dk1"/>
                </a:solidFill>
              </a:defRPr>
            </a:lvl7pPr>
            <a:lvl8pPr lvl="7" algn="r" rtl="0">
              <a:lnSpc>
                <a:spcPct val="100000"/>
              </a:lnSpc>
              <a:spcBef>
                <a:spcPts val="1600"/>
              </a:spcBef>
              <a:spcAft>
                <a:spcPts val="0"/>
              </a:spcAft>
              <a:buNone/>
              <a:defRPr sz="1800">
                <a:solidFill>
                  <a:schemeClr val="dk1"/>
                </a:solidFill>
              </a:defRPr>
            </a:lvl8pPr>
            <a:lvl9pPr lvl="8" algn="r" rtl="0">
              <a:lnSpc>
                <a:spcPct val="100000"/>
              </a:lnSpc>
              <a:spcBef>
                <a:spcPts val="1600"/>
              </a:spcBef>
              <a:spcAft>
                <a:spcPts val="1600"/>
              </a:spcAft>
              <a:buNone/>
              <a:defRPr sz="1800">
                <a:solidFill>
                  <a:schemeClr val="dk1"/>
                </a:solidFill>
              </a:defRPr>
            </a:lvl9pPr>
          </a:lstStyle>
          <a:p>
            <a:endParaRPr/>
          </a:p>
        </p:txBody>
      </p:sp>
      <p:grpSp>
        <p:nvGrpSpPr>
          <p:cNvPr id="155" name="Google Shape;155;p16"/>
          <p:cNvGrpSpPr/>
          <p:nvPr/>
        </p:nvGrpSpPr>
        <p:grpSpPr>
          <a:xfrm rot="10800000" flipH="1">
            <a:off x="-9072" y="2461644"/>
            <a:ext cx="1550700" cy="2699988"/>
            <a:chOff x="-1" y="-7424"/>
            <a:chExt cx="1550700" cy="2699988"/>
          </a:xfrm>
        </p:grpSpPr>
        <p:sp>
          <p:nvSpPr>
            <p:cNvPr id="156" name="Google Shape;156;p16"/>
            <p:cNvSpPr/>
            <p:nvPr/>
          </p:nvSpPr>
          <p:spPr>
            <a:xfrm rot="10800000" flipH="1">
              <a:off x="3873" y="-235"/>
              <a:ext cx="689700" cy="26928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6"/>
            <p:cNvSpPr/>
            <p:nvPr/>
          </p:nvSpPr>
          <p:spPr>
            <a:xfrm rot="10800000" flipH="1">
              <a:off x="-1" y="370"/>
              <a:ext cx="997800" cy="22800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6"/>
            <p:cNvSpPr/>
            <p:nvPr/>
          </p:nvSpPr>
          <p:spPr>
            <a:xfrm rot="10800000" flipH="1">
              <a:off x="-1" y="-7424"/>
              <a:ext cx="997800" cy="11661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6"/>
            <p:cNvSpPr/>
            <p:nvPr/>
          </p:nvSpPr>
          <p:spPr>
            <a:xfrm rot="10800000" flipH="1">
              <a:off x="0" y="-7121"/>
              <a:ext cx="1550700" cy="6168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16"/>
          <p:cNvGrpSpPr/>
          <p:nvPr/>
        </p:nvGrpSpPr>
        <p:grpSpPr>
          <a:xfrm flipH="1">
            <a:off x="7611442" y="-9070"/>
            <a:ext cx="1550700" cy="2699988"/>
            <a:chOff x="-1" y="-7424"/>
            <a:chExt cx="1550700" cy="2699988"/>
          </a:xfrm>
        </p:grpSpPr>
        <p:sp>
          <p:nvSpPr>
            <p:cNvPr id="161" name="Google Shape;161;p16"/>
            <p:cNvSpPr/>
            <p:nvPr/>
          </p:nvSpPr>
          <p:spPr>
            <a:xfrm rot="10800000" flipH="1">
              <a:off x="3873" y="-235"/>
              <a:ext cx="689700" cy="26928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6"/>
            <p:cNvSpPr/>
            <p:nvPr/>
          </p:nvSpPr>
          <p:spPr>
            <a:xfrm rot="10800000" flipH="1">
              <a:off x="-1" y="370"/>
              <a:ext cx="997800" cy="22800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6"/>
            <p:cNvSpPr/>
            <p:nvPr/>
          </p:nvSpPr>
          <p:spPr>
            <a:xfrm rot="10800000" flipH="1">
              <a:off x="-1" y="-7424"/>
              <a:ext cx="997800" cy="11661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6"/>
            <p:cNvSpPr/>
            <p:nvPr/>
          </p:nvSpPr>
          <p:spPr>
            <a:xfrm rot="10800000" flipH="1">
              <a:off x="0" y="-7121"/>
              <a:ext cx="1550700" cy="6168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Slide Number Placeholder 4">
            <a:extLst>
              <a:ext uri="{FF2B5EF4-FFF2-40B4-BE49-F238E27FC236}">
                <a16:creationId xmlns:a16="http://schemas.microsoft.com/office/drawing/2014/main" id="{03552495-634B-B444-9C87-B2944C9DA092}"/>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BLANK_1_1_1_1_1_1_1">
    <p:bg>
      <p:bgPr>
        <a:solidFill>
          <a:schemeClr val="dk1"/>
        </a:solidFill>
        <a:effectLst/>
      </p:bgPr>
    </p:bg>
    <p:spTree>
      <p:nvGrpSpPr>
        <p:cNvPr id="1" name="Shape 228"/>
        <p:cNvGrpSpPr/>
        <p:nvPr/>
      </p:nvGrpSpPr>
      <p:grpSpPr>
        <a:xfrm>
          <a:off x="0" y="0"/>
          <a:ext cx="0" cy="0"/>
          <a:chOff x="0" y="0"/>
          <a:chExt cx="0" cy="0"/>
        </a:xfrm>
      </p:grpSpPr>
      <p:grpSp>
        <p:nvGrpSpPr>
          <p:cNvPr id="229" name="Google Shape;229;p24"/>
          <p:cNvGrpSpPr/>
          <p:nvPr/>
        </p:nvGrpSpPr>
        <p:grpSpPr>
          <a:xfrm>
            <a:off x="0" y="-22024"/>
            <a:ext cx="9144000" cy="5165524"/>
            <a:chOff x="0" y="-22024"/>
            <a:chExt cx="9144000" cy="5165524"/>
          </a:xfrm>
        </p:grpSpPr>
        <p:grpSp>
          <p:nvGrpSpPr>
            <p:cNvPr id="230" name="Google Shape;230;p24"/>
            <p:cNvGrpSpPr/>
            <p:nvPr/>
          </p:nvGrpSpPr>
          <p:grpSpPr>
            <a:xfrm>
              <a:off x="0" y="-22024"/>
              <a:ext cx="2512922" cy="4373481"/>
              <a:chOff x="-1" y="-22025"/>
              <a:chExt cx="2967901" cy="5165325"/>
            </a:xfrm>
          </p:grpSpPr>
          <p:sp>
            <p:nvSpPr>
              <p:cNvPr id="231" name="Google Shape;231;p24"/>
              <p:cNvSpPr/>
              <p:nvPr/>
            </p:nvSpPr>
            <p:spPr>
              <a:xfrm rot="10800000" flipH="1">
                <a:off x="7400" y="-200"/>
                <a:ext cx="1317300" cy="51435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p:cNvSpPr/>
              <p:nvPr/>
            </p:nvSpPr>
            <p:spPr>
              <a:xfrm rot="10800000" flipH="1">
                <a:off x="0" y="567"/>
                <a:ext cx="1905900" cy="43554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p:cNvSpPr/>
              <p:nvPr/>
            </p:nvSpPr>
            <p:spPr>
              <a:xfrm rot="10800000" flipH="1">
                <a:off x="-1" y="-22025"/>
                <a:ext cx="1909500" cy="28344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p:cNvSpPr/>
              <p:nvPr/>
            </p:nvSpPr>
            <p:spPr>
              <a:xfrm rot="10800000" flipH="1">
                <a:off x="0" y="-21825"/>
                <a:ext cx="2967900" cy="11805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24"/>
            <p:cNvGrpSpPr/>
            <p:nvPr/>
          </p:nvGrpSpPr>
          <p:grpSpPr>
            <a:xfrm rot="10800000">
              <a:off x="6631079" y="770019"/>
              <a:ext cx="2512922" cy="4373481"/>
              <a:chOff x="-1" y="-22025"/>
              <a:chExt cx="2967901" cy="5165325"/>
            </a:xfrm>
          </p:grpSpPr>
          <p:sp>
            <p:nvSpPr>
              <p:cNvPr id="236" name="Google Shape;236;p24"/>
              <p:cNvSpPr/>
              <p:nvPr/>
            </p:nvSpPr>
            <p:spPr>
              <a:xfrm rot="10800000" flipH="1">
                <a:off x="7400" y="-200"/>
                <a:ext cx="1317300" cy="51435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rot="10800000" flipH="1">
                <a:off x="0" y="567"/>
                <a:ext cx="1905900" cy="43554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0800000" flipH="1">
                <a:off x="-1" y="-22025"/>
                <a:ext cx="1909500" cy="28344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10800000" flipH="1">
                <a:off x="0" y="-21825"/>
                <a:ext cx="2967900" cy="11805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0" name="Google Shape;240;p24"/>
          <p:cNvSpPr txBox="1">
            <a:spLocks noGrp="1"/>
          </p:cNvSpPr>
          <p:nvPr>
            <p:ph type="ctrTitle"/>
          </p:nvPr>
        </p:nvSpPr>
        <p:spPr>
          <a:xfrm>
            <a:off x="1790100" y="885550"/>
            <a:ext cx="5563800" cy="918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5200"/>
              <a:buNone/>
              <a:defRPr sz="6000"/>
            </a:lvl1pPr>
            <a:lvl2pPr lvl="1" algn="r" rtl="0">
              <a:spcBef>
                <a:spcPts val="0"/>
              </a:spcBef>
              <a:spcAft>
                <a:spcPts val="0"/>
              </a:spcAft>
              <a:buClr>
                <a:schemeClr val="dk1"/>
              </a:buClr>
              <a:buSzPts val="5200"/>
              <a:buNone/>
              <a:defRPr sz="5200">
                <a:solidFill>
                  <a:schemeClr val="dk1"/>
                </a:solidFill>
              </a:defRPr>
            </a:lvl2pPr>
            <a:lvl3pPr lvl="2" algn="r" rtl="0">
              <a:spcBef>
                <a:spcPts val="0"/>
              </a:spcBef>
              <a:spcAft>
                <a:spcPts val="0"/>
              </a:spcAft>
              <a:buClr>
                <a:schemeClr val="dk1"/>
              </a:buClr>
              <a:buSzPts val="5200"/>
              <a:buNone/>
              <a:defRPr sz="5200">
                <a:solidFill>
                  <a:schemeClr val="dk1"/>
                </a:solidFill>
              </a:defRPr>
            </a:lvl3pPr>
            <a:lvl4pPr lvl="3" algn="r" rtl="0">
              <a:spcBef>
                <a:spcPts val="0"/>
              </a:spcBef>
              <a:spcAft>
                <a:spcPts val="0"/>
              </a:spcAft>
              <a:buClr>
                <a:schemeClr val="dk1"/>
              </a:buClr>
              <a:buSzPts val="5200"/>
              <a:buNone/>
              <a:defRPr sz="5200">
                <a:solidFill>
                  <a:schemeClr val="dk1"/>
                </a:solidFill>
              </a:defRPr>
            </a:lvl4pPr>
            <a:lvl5pPr lvl="4" algn="r" rtl="0">
              <a:spcBef>
                <a:spcPts val="0"/>
              </a:spcBef>
              <a:spcAft>
                <a:spcPts val="0"/>
              </a:spcAft>
              <a:buClr>
                <a:schemeClr val="dk1"/>
              </a:buClr>
              <a:buSzPts val="5200"/>
              <a:buNone/>
              <a:defRPr sz="5200">
                <a:solidFill>
                  <a:schemeClr val="dk1"/>
                </a:solidFill>
              </a:defRPr>
            </a:lvl5pPr>
            <a:lvl6pPr lvl="5" algn="r" rtl="0">
              <a:spcBef>
                <a:spcPts val="0"/>
              </a:spcBef>
              <a:spcAft>
                <a:spcPts val="0"/>
              </a:spcAft>
              <a:buClr>
                <a:schemeClr val="dk1"/>
              </a:buClr>
              <a:buSzPts val="5200"/>
              <a:buNone/>
              <a:defRPr sz="5200">
                <a:solidFill>
                  <a:schemeClr val="dk1"/>
                </a:solidFill>
              </a:defRPr>
            </a:lvl6pPr>
            <a:lvl7pPr lvl="6" algn="r" rtl="0">
              <a:spcBef>
                <a:spcPts val="0"/>
              </a:spcBef>
              <a:spcAft>
                <a:spcPts val="0"/>
              </a:spcAft>
              <a:buClr>
                <a:schemeClr val="dk1"/>
              </a:buClr>
              <a:buSzPts val="5200"/>
              <a:buNone/>
              <a:defRPr sz="5200">
                <a:solidFill>
                  <a:schemeClr val="dk1"/>
                </a:solidFill>
              </a:defRPr>
            </a:lvl7pPr>
            <a:lvl8pPr lvl="7" algn="r" rtl="0">
              <a:spcBef>
                <a:spcPts val="0"/>
              </a:spcBef>
              <a:spcAft>
                <a:spcPts val="0"/>
              </a:spcAft>
              <a:buClr>
                <a:schemeClr val="dk1"/>
              </a:buClr>
              <a:buSzPts val="5200"/>
              <a:buNone/>
              <a:defRPr sz="5200">
                <a:solidFill>
                  <a:schemeClr val="dk1"/>
                </a:solidFill>
              </a:defRPr>
            </a:lvl8pPr>
            <a:lvl9pPr lvl="8" algn="r" rtl="0">
              <a:spcBef>
                <a:spcPts val="0"/>
              </a:spcBef>
              <a:spcAft>
                <a:spcPts val="0"/>
              </a:spcAft>
              <a:buClr>
                <a:schemeClr val="dk1"/>
              </a:buClr>
              <a:buSzPts val="5200"/>
              <a:buNone/>
              <a:defRPr sz="5200">
                <a:solidFill>
                  <a:schemeClr val="dk1"/>
                </a:solidFill>
              </a:defRPr>
            </a:lvl9pPr>
          </a:lstStyle>
          <a:p>
            <a:endParaRPr/>
          </a:p>
        </p:txBody>
      </p:sp>
      <p:sp>
        <p:nvSpPr>
          <p:cNvPr id="241" name="Google Shape;241;p24"/>
          <p:cNvSpPr txBox="1">
            <a:spLocks noGrp="1"/>
          </p:cNvSpPr>
          <p:nvPr>
            <p:ph type="subTitle" idx="1"/>
          </p:nvPr>
        </p:nvSpPr>
        <p:spPr>
          <a:xfrm>
            <a:off x="1790100" y="2238800"/>
            <a:ext cx="5563800" cy="13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 name="Slide Number Placeholder 4">
            <a:extLst>
              <a:ext uri="{FF2B5EF4-FFF2-40B4-BE49-F238E27FC236}">
                <a16:creationId xmlns:a16="http://schemas.microsoft.com/office/drawing/2014/main" id="{7E9FEB00-2DDC-084B-B5B7-8F9E129CAA1D}"/>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_1">
    <p:bg>
      <p:bgPr>
        <a:solidFill>
          <a:schemeClr val="dk1"/>
        </a:solidFill>
        <a:effectLst/>
      </p:bgPr>
    </p:bg>
    <p:spTree>
      <p:nvGrpSpPr>
        <p:cNvPr id="1" name="Shape 243"/>
        <p:cNvGrpSpPr/>
        <p:nvPr/>
      </p:nvGrpSpPr>
      <p:grpSpPr>
        <a:xfrm>
          <a:off x="0" y="0"/>
          <a:ext cx="0" cy="0"/>
          <a:chOff x="0" y="0"/>
          <a:chExt cx="0" cy="0"/>
        </a:xfrm>
      </p:grpSpPr>
      <p:sp>
        <p:nvSpPr>
          <p:cNvPr id="2" name="Slide Number Placeholder 4">
            <a:extLst>
              <a:ext uri="{FF2B5EF4-FFF2-40B4-BE49-F238E27FC236}">
                <a16:creationId xmlns:a16="http://schemas.microsoft.com/office/drawing/2014/main" id="{4C6A863C-5319-C747-B9C2-FD55A25BE153}"/>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2"/>
        <p:cNvGrpSpPr/>
        <p:nvPr/>
      </p:nvGrpSpPr>
      <p:grpSpPr>
        <a:xfrm>
          <a:off x="0" y="0"/>
          <a:ext cx="0" cy="0"/>
          <a:chOff x="0" y="0"/>
          <a:chExt cx="0" cy="0"/>
        </a:xfrm>
      </p:grpSpPr>
      <p:grpSp>
        <p:nvGrpSpPr>
          <p:cNvPr id="23" name="Google Shape;23;p3"/>
          <p:cNvGrpSpPr/>
          <p:nvPr/>
        </p:nvGrpSpPr>
        <p:grpSpPr>
          <a:xfrm>
            <a:off x="-1" y="-22025"/>
            <a:ext cx="2967901" cy="5165325"/>
            <a:chOff x="-1" y="-22025"/>
            <a:chExt cx="2967901" cy="5165325"/>
          </a:xfrm>
        </p:grpSpPr>
        <p:sp>
          <p:nvSpPr>
            <p:cNvPr id="24" name="Google Shape;24;p3"/>
            <p:cNvSpPr/>
            <p:nvPr/>
          </p:nvSpPr>
          <p:spPr>
            <a:xfrm rot="10800000" flipH="1">
              <a:off x="7400" y="-200"/>
              <a:ext cx="1317300" cy="51435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flipH="1">
              <a:off x="0" y="567"/>
              <a:ext cx="1905900" cy="43554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10800000" flipH="1">
              <a:off x="-1" y="-22025"/>
              <a:ext cx="1909500" cy="28344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flipH="1">
              <a:off x="0" y="-21825"/>
              <a:ext cx="2967900" cy="11805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3"/>
          <p:cNvSpPr txBox="1">
            <a:spLocks noGrp="1"/>
          </p:cNvSpPr>
          <p:nvPr>
            <p:ph type="title"/>
          </p:nvPr>
        </p:nvSpPr>
        <p:spPr>
          <a:xfrm>
            <a:off x="4001600" y="730923"/>
            <a:ext cx="4415700" cy="28938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9" name="Google Shape;29;p3"/>
          <p:cNvSpPr txBox="1">
            <a:spLocks noGrp="1"/>
          </p:cNvSpPr>
          <p:nvPr>
            <p:ph type="subTitle" idx="1"/>
          </p:nvPr>
        </p:nvSpPr>
        <p:spPr>
          <a:xfrm>
            <a:off x="5084300" y="3609950"/>
            <a:ext cx="3333000" cy="84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0" name="Google Shape;30;p3"/>
          <p:cNvSpPr txBox="1">
            <a:spLocks noGrp="1"/>
          </p:cNvSpPr>
          <p:nvPr>
            <p:ph type="title" idx="2" hasCustomPrompt="1"/>
          </p:nvPr>
        </p:nvSpPr>
        <p:spPr>
          <a:xfrm>
            <a:off x="720000" y="1740997"/>
            <a:ext cx="2096100" cy="911700"/>
          </a:xfrm>
          <a:prstGeom prst="rect">
            <a:avLst/>
          </a:prstGeom>
        </p:spPr>
        <p:txBody>
          <a:bodyPr spcFirstLastPara="1" wrap="square" lIns="91425" tIns="91425" rIns="91425" bIns="91425" anchor="b" anchorCtr="0">
            <a:noAutofit/>
          </a:bodyPr>
          <a:lstStyle>
            <a:lvl1pPr lvl="0" rtl="0">
              <a:spcBef>
                <a:spcPts val="0"/>
              </a:spcBef>
              <a:spcAft>
                <a:spcPts val="0"/>
              </a:spcAft>
              <a:buSzPts val="12000"/>
              <a:buNone/>
              <a:defRPr sz="62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 name="Slide Number Placeholder 4">
            <a:extLst>
              <a:ext uri="{FF2B5EF4-FFF2-40B4-BE49-F238E27FC236}">
                <a16:creationId xmlns:a16="http://schemas.microsoft.com/office/drawing/2014/main" id="{AEF3C7B2-02D5-2B4C-AD2B-CC4781F4B6FB}"/>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1"/>
        </a:soli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body" idx="1"/>
          </p:nvPr>
        </p:nvSpPr>
        <p:spPr>
          <a:xfrm>
            <a:off x="719900" y="1393725"/>
            <a:ext cx="7704300" cy="3084900"/>
          </a:xfrm>
          <a:prstGeom prst="rect">
            <a:avLst/>
          </a:prstGeom>
        </p:spPr>
        <p:txBody>
          <a:bodyPr spcFirstLastPara="1" wrap="square" lIns="91425" tIns="91425" rIns="91425" bIns="91425" anchor="t" anchorCtr="0">
            <a:noAutofit/>
          </a:bodyPr>
          <a:lstStyle>
            <a:lvl1pPr marL="457200" lvl="0" indent="-292100">
              <a:lnSpc>
                <a:spcPct val="100000"/>
              </a:lnSpc>
              <a:spcBef>
                <a:spcPts val="0"/>
              </a:spcBef>
              <a:spcAft>
                <a:spcPts val="0"/>
              </a:spcAft>
              <a:buClr>
                <a:srgbClr val="EDB390"/>
              </a:buClr>
              <a:buSzPts val="1000"/>
              <a:buChar char="●"/>
              <a:defRPr sz="1200">
                <a:solidFill>
                  <a:schemeClr val="accent1"/>
                </a:solidFill>
              </a:defRPr>
            </a:lvl1pPr>
            <a:lvl2pPr marL="914400" lvl="1" indent="-317500">
              <a:spcBef>
                <a:spcPts val="0"/>
              </a:spcBef>
              <a:spcAft>
                <a:spcPts val="0"/>
              </a:spcAft>
              <a:buClr>
                <a:schemeClr val="accent1"/>
              </a:buClr>
              <a:buSzPts val="1400"/>
              <a:buFont typeface="Josefin Slab SemiBold"/>
              <a:buChar char="○"/>
              <a:defRPr>
                <a:solidFill>
                  <a:schemeClr val="accent1"/>
                </a:solidFill>
              </a:defRPr>
            </a:lvl2pPr>
            <a:lvl3pPr marL="1371600" lvl="2" indent="-317500">
              <a:spcBef>
                <a:spcPts val="1600"/>
              </a:spcBef>
              <a:spcAft>
                <a:spcPts val="0"/>
              </a:spcAft>
              <a:buClr>
                <a:schemeClr val="accent1"/>
              </a:buClr>
              <a:buSzPts val="1400"/>
              <a:buFont typeface="Josefin Slab SemiBold"/>
              <a:buChar char="■"/>
              <a:defRPr>
                <a:solidFill>
                  <a:schemeClr val="accent1"/>
                </a:solidFill>
              </a:defRPr>
            </a:lvl3pPr>
            <a:lvl4pPr marL="1828800" lvl="3" indent="-317500">
              <a:spcBef>
                <a:spcPts val="1600"/>
              </a:spcBef>
              <a:spcAft>
                <a:spcPts val="0"/>
              </a:spcAft>
              <a:buClr>
                <a:schemeClr val="accent1"/>
              </a:buClr>
              <a:buSzPts val="1400"/>
              <a:buFont typeface="Josefin Slab SemiBold"/>
              <a:buChar char="●"/>
              <a:defRPr>
                <a:solidFill>
                  <a:schemeClr val="accent1"/>
                </a:solidFill>
              </a:defRPr>
            </a:lvl4pPr>
            <a:lvl5pPr marL="2286000" lvl="4" indent="-317500">
              <a:spcBef>
                <a:spcPts val="1600"/>
              </a:spcBef>
              <a:spcAft>
                <a:spcPts val="0"/>
              </a:spcAft>
              <a:buClr>
                <a:schemeClr val="accent1"/>
              </a:buClr>
              <a:buSzPts val="1400"/>
              <a:buFont typeface="Josefin Slab SemiBold"/>
              <a:buChar char="○"/>
              <a:defRPr>
                <a:solidFill>
                  <a:schemeClr val="accent1"/>
                </a:solidFill>
              </a:defRPr>
            </a:lvl5pPr>
            <a:lvl6pPr marL="2743200" lvl="5" indent="-317500">
              <a:spcBef>
                <a:spcPts val="1600"/>
              </a:spcBef>
              <a:spcAft>
                <a:spcPts val="0"/>
              </a:spcAft>
              <a:buClr>
                <a:schemeClr val="accent1"/>
              </a:buClr>
              <a:buSzPts val="1400"/>
              <a:buFont typeface="Josefin Slab SemiBold"/>
              <a:buChar char="■"/>
              <a:defRPr>
                <a:solidFill>
                  <a:schemeClr val="accent1"/>
                </a:solidFill>
              </a:defRPr>
            </a:lvl6pPr>
            <a:lvl7pPr marL="3200400" lvl="6" indent="-317500">
              <a:spcBef>
                <a:spcPts val="1600"/>
              </a:spcBef>
              <a:spcAft>
                <a:spcPts val="0"/>
              </a:spcAft>
              <a:buClr>
                <a:schemeClr val="accent1"/>
              </a:buClr>
              <a:buSzPts val="1400"/>
              <a:buFont typeface="Josefin Slab SemiBold"/>
              <a:buChar char="●"/>
              <a:defRPr>
                <a:solidFill>
                  <a:schemeClr val="accent1"/>
                </a:solidFill>
              </a:defRPr>
            </a:lvl7pPr>
            <a:lvl8pPr marL="3657600" lvl="7" indent="-317500">
              <a:spcBef>
                <a:spcPts val="1600"/>
              </a:spcBef>
              <a:spcAft>
                <a:spcPts val="0"/>
              </a:spcAft>
              <a:buClr>
                <a:schemeClr val="accent1"/>
              </a:buClr>
              <a:buSzPts val="1400"/>
              <a:buFont typeface="Josefin Slab SemiBold"/>
              <a:buChar char="○"/>
              <a:defRPr>
                <a:solidFill>
                  <a:schemeClr val="accent1"/>
                </a:solidFill>
              </a:defRPr>
            </a:lvl8pPr>
            <a:lvl9pPr marL="4114800" lvl="8" indent="-317500">
              <a:spcBef>
                <a:spcPts val="1600"/>
              </a:spcBef>
              <a:spcAft>
                <a:spcPts val="1600"/>
              </a:spcAft>
              <a:buClr>
                <a:schemeClr val="accent1"/>
              </a:buClr>
              <a:buSzPts val="1400"/>
              <a:buFont typeface="Josefin Slab SemiBold"/>
              <a:buChar char="■"/>
              <a:defRPr>
                <a:solidFill>
                  <a:schemeClr val="accent1"/>
                </a:solidFill>
              </a:defRPr>
            </a:lvl9pPr>
          </a:lstStyle>
          <a:p>
            <a:endParaRPr/>
          </a:p>
        </p:txBody>
      </p:sp>
      <p:sp>
        <p:nvSpPr>
          <p:cNvPr id="33" name="Google Shape;33;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grpSp>
        <p:nvGrpSpPr>
          <p:cNvPr id="34" name="Google Shape;34;p4"/>
          <p:cNvGrpSpPr/>
          <p:nvPr/>
        </p:nvGrpSpPr>
        <p:grpSpPr>
          <a:xfrm rot="10800000" flipH="1">
            <a:off x="-9072" y="2461644"/>
            <a:ext cx="1550700" cy="2699988"/>
            <a:chOff x="-1" y="-7424"/>
            <a:chExt cx="1550700" cy="2699988"/>
          </a:xfrm>
        </p:grpSpPr>
        <p:sp>
          <p:nvSpPr>
            <p:cNvPr id="35" name="Google Shape;35;p4"/>
            <p:cNvSpPr/>
            <p:nvPr/>
          </p:nvSpPr>
          <p:spPr>
            <a:xfrm rot="10800000" flipH="1">
              <a:off x="3873" y="-235"/>
              <a:ext cx="689700" cy="26928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rot="10800000" flipH="1">
              <a:off x="-1" y="370"/>
              <a:ext cx="997800" cy="22800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10800000" flipH="1">
              <a:off x="-1" y="-7424"/>
              <a:ext cx="997800" cy="11661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rot="10800000" flipH="1">
              <a:off x="0" y="-7121"/>
              <a:ext cx="1550700" cy="6168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4"/>
          <p:cNvGrpSpPr/>
          <p:nvPr/>
        </p:nvGrpSpPr>
        <p:grpSpPr>
          <a:xfrm flipH="1">
            <a:off x="7611442" y="-9070"/>
            <a:ext cx="1550700" cy="2699988"/>
            <a:chOff x="-1" y="-7424"/>
            <a:chExt cx="1550700" cy="2699988"/>
          </a:xfrm>
        </p:grpSpPr>
        <p:sp>
          <p:nvSpPr>
            <p:cNvPr id="40" name="Google Shape;40;p4"/>
            <p:cNvSpPr/>
            <p:nvPr/>
          </p:nvSpPr>
          <p:spPr>
            <a:xfrm rot="10800000" flipH="1">
              <a:off x="3873" y="-235"/>
              <a:ext cx="689700" cy="26928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rot="10800000" flipH="1">
              <a:off x="-1" y="370"/>
              <a:ext cx="997800" cy="22800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rot="10800000" flipH="1">
              <a:off x="-1" y="-7424"/>
              <a:ext cx="997800" cy="11661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rot="10800000" flipH="1">
              <a:off x="0" y="-7121"/>
              <a:ext cx="1550700" cy="6168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Slide Number Placeholder 4">
            <a:extLst>
              <a:ext uri="{FF2B5EF4-FFF2-40B4-BE49-F238E27FC236}">
                <a16:creationId xmlns:a16="http://schemas.microsoft.com/office/drawing/2014/main" id="{397F6D9F-5D4F-5B47-8792-E4627C77F2FA}"/>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1"/>
        </a:solidFill>
        <a:effectLst/>
      </p:bgPr>
    </p:bg>
    <p:spTree>
      <p:nvGrpSpPr>
        <p:cNvPr id="1" name="Shape 44"/>
        <p:cNvGrpSpPr/>
        <p:nvPr/>
      </p:nvGrpSpPr>
      <p:grpSpPr>
        <a:xfrm>
          <a:off x="0" y="0"/>
          <a:ext cx="0" cy="0"/>
          <a:chOff x="0" y="0"/>
          <a:chExt cx="0" cy="0"/>
        </a:xfrm>
      </p:grpSpPr>
      <p:grpSp>
        <p:nvGrpSpPr>
          <p:cNvPr id="45" name="Google Shape;45;p5"/>
          <p:cNvGrpSpPr/>
          <p:nvPr/>
        </p:nvGrpSpPr>
        <p:grpSpPr>
          <a:xfrm rot="10800000" flipH="1">
            <a:off x="-1" y="-22025"/>
            <a:ext cx="2967901" cy="5165325"/>
            <a:chOff x="-1" y="-22025"/>
            <a:chExt cx="2967901" cy="5165325"/>
          </a:xfrm>
        </p:grpSpPr>
        <p:sp>
          <p:nvSpPr>
            <p:cNvPr id="46" name="Google Shape;46;p5"/>
            <p:cNvSpPr/>
            <p:nvPr/>
          </p:nvSpPr>
          <p:spPr>
            <a:xfrm rot="10800000" flipH="1">
              <a:off x="7400" y="-200"/>
              <a:ext cx="1317300" cy="51435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rot="10800000" flipH="1">
              <a:off x="0" y="567"/>
              <a:ext cx="1905900" cy="43554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10800000" flipH="1">
              <a:off x="-1" y="-22025"/>
              <a:ext cx="1909500" cy="28344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rot="10800000" flipH="1">
              <a:off x="0" y="-21825"/>
              <a:ext cx="2967900" cy="11805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5"/>
          <p:cNvSpPr txBox="1">
            <a:spLocks noGrp="1"/>
          </p:cNvSpPr>
          <p:nvPr>
            <p:ph type="subTitle" idx="1"/>
          </p:nvPr>
        </p:nvSpPr>
        <p:spPr>
          <a:xfrm flipH="1">
            <a:off x="5341175" y="2386054"/>
            <a:ext cx="2668200" cy="44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Josefin Sans"/>
              <a:buNone/>
              <a:defRPr sz="2000">
                <a:latin typeface="Barlow Semi Condensed SemiBold"/>
                <a:ea typeface="Barlow Semi Condensed SemiBold"/>
                <a:cs typeface="Barlow Semi Condensed SemiBold"/>
                <a:sym typeface="Barlow Semi Condensed SemiBold"/>
              </a:defRPr>
            </a:lvl1pPr>
            <a:lvl2pPr lvl="1"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2pPr>
            <a:lvl3pPr lvl="2"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3pPr>
            <a:lvl4pPr lvl="3"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4pPr>
            <a:lvl5pPr lvl="4"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5pPr>
            <a:lvl6pPr lvl="5"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6pPr>
            <a:lvl7pPr lvl="6"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7pPr>
            <a:lvl8pPr lvl="7"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8pPr>
            <a:lvl9pPr lvl="8"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9pPr>
          </a:lstStyle>
          <a:p>
            <a:endParaRPr/>
          </a:p>
        </p:txBody>
      </p:sp>
      <p:sp>
        <p:nvSpPr>
          <p:cNvPr id="51" name="Google Shape;51;p5"/>
          <p:cNvSpPr txBox="1">
            <a:spLocks noGrp="1"/>
          </p:cNvSpPr>
          <p:nvPr>
            <p:ph type="subTitle" idx="2"/>
          </p:nvPr>
        </p:nvSpPr>
        <p:spPr>
          <a:xfrm flipH="1">
            <a:off x="5341175" y="2930404"/>
            <a:ext cx="2668200" cy="131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Josefin Slab"/>
              <a:buNone/>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2" name="Google Shape;52;p5"/>
          <p:cNvSpPr txBox="1">
            <a:spLocks noGrp="1"/>
          </p:cNvSpPr>
          <p:nvPr>
            <p:ph type="subTitle" idx="3"/>
          </p:nvPr>
        </p:nvSpPr>
        <p:spPr>
          <a:xfrm flipH="1">
            <a:off x="1134600" y="2386054"/>
            <a:ext cx="2668200" cy="44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Josefin Sans"/>
              <a:buNone/>
              <a:defRPr sz="2000">
                <a:latin typeface="Barlow Semi Condensed SemiBold"/>
                <a:ea typeface="Barlow Semi Condensed SemiBold"/>
                <a:cs typeface="Barlow Semi Condensed SemiBold"/>
                <a:sym typeface="Barlow Semi Condensed SemiBold"/>
              </a:defRPr>
            </a:lvl1pPr>
            <a:lvl2pPr lvl="1"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2pPr>
            <a:lvl3pPr lvl="2"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3pPr>
            <a:lvl4pPr lvl="3"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4pPr>
            <a:lvl5pPr lvl="4"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5pPr>
            <a:lvl6pPr lvl="5"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6pPr>
            <a:lvl7pPr lvl="6"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7pPr>
            <a:lvl8pPr lvl="7"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8pPr>
            <a:lvl9pPr lvl="8" algn="ctr" rtl="0">
              <a:lnSpc>
                <a:spcPct val="100000"/>
              </a:lnSpc>
              <a:spcBef>
                <a:spcPts val="0"/>
              </a:spcBef>
              <a:spcAft>
                <a:spcPts val="0"/>
              </a:spcAft>
              <a:buSzPts val="1400"/>
              <a:buFont typeface="Josefin Sans"/>
              <a:buNone/>
              <a:defRPr sz="1400" b="1">
                <a:latin typeface="Josefin Sans"/>
                <a:ea typeface="Josefin Sans"/>
                <a:cs typeface="Josefin Sans"/>
                <a:sym typeface="Josefin Sans"/>
              </a:defRPr>
            </a:lvl9pPr>
          </a:lstStyle>
          <a:p>
            <a:endParaRPr/>
          </a:p>
        </p:txBody>
      </p:sp>
      <p:sp>
        <p:nvSpPr>
          <p:cNvPr id="53" name="Google Shape;53;p5"/>
          <p:cNvSpPr txBox="1">
            <a:spLocks noGrp="1"/>
          </p:cNvSpPr>
          <p:nvPr>
            <p:ph type="subTitle" idx="4"/>
          </p:nvPr>
        </p:nvSpPr>
        <p:spPr>
          <a:xfrm flipH="1">
            <a:off x="1134600" y="2930404"/>
            <a:ext cx="2668200" cy="131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Josefin Slab"/>
              <a:buNone/>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4" name="Google Shape;54;p5"/>
          <p:cNvSpPr txBox="1">
            <a:spLocks noGrp="1"/>
          </p:cNvSpPr>
          <p:nvPr>
            <p:ph type="title"/>
          </p:nvPr>
        </p:nvSpPr>
        <p:spPr>
          <a:xfrm>
            <a:off x="723300" y="509825"/>
            <a:ext cx="7697400" cy="51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 name="Slide Number Placeholder 4">
            <a:extLst>
              <a:ext uri="{FF2B5EF4-FFF2-40B4-BE49-F238E27FC236}">
                <a16:creationId xmlns:a16="http://schemas.microsoft.com/office/drawing/2014/main" id="{50DD443F-4E60-754B-B2A9-3EE797A6BDFE}"/>
              </a:ext>
            </a:extLst>
          </p:cNvPr>
          <p:cNvSpPr>
            <a:spLocks noGrp="1"/>
          </p:cNvSpPr>
          <p:nvPr>
            <p:ph type="sldNum" sz="quarter" idx="10"/>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62"/>
        <p:cNvGrpSpPr/>
        <p:nvPr/>
      </p:nvGrpSpPr>
      <p:grpSpPr>
        <a:xfrm>
          <a:off x="0" y="0"/>
          <a:ext cx="0" cy="0"/>
          <a:chOff x="0" y="0"/>
          <a:chExt cx="0" cy="0"/>
        </a:xfrm>
      </p:grpSpPr>
      <p:grpSp>
        <p:nvGrpSpPr>
          <p:cNvPr id="63" name="Google Shape;63;p7"/>
          <p:cNvGrpSpPr/>
          <p:nvPr/>
        </p:nvGrpSpPr>
        <p:grpSpPr>
          <a:xfrm rot="10800000">
            <a:off x="6176099" y="-22025"/>
            <a:ext cx="2967901" cy="5165325"/>
            <a:chOff x="-1" y="-22025"/>
            <a:chExt cx="2967901" cy="5165325"/>
          </a:xfrm>
        </p:grpSpPr>
        <p:sp>
          <p:nvSpPr>
            <p:cNvPr id="64" name="Google Shape;64;p7"/>
            <p:cNvSpPr/>
            <p:nvPr/>
          </p:nvSpPr>
          <p:spPr>
            <a:xfrm rot="10800000" flipH="1">
              <a:off x="7400" y="-200"/>
              <a:ext cx="1317300" cy="51435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rot="10800000" flipH="1">
              <a:off x="0" y="567"/>
              <a:ext cx="1905900" cy="43554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7"/>
            <p:cNvSpPr/>
            <p:nvPr/>
          </p:nvSpPr>
          <p:spPr>
            <a:xfrm rot="10800000" flipH="1">
              <a:off x="-1" y="-22025"/>
              <a:ext cx="1909500" cy="28344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p:nvPr/>
          </p:nvSpPr>
          <p:spPr>
            <a:xfrm rot="10800000" flipH="1">
              <a:off x="0" y="-21825"/>
              <a:ext cx="2967900" cy="11805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 name="Google Shape;68;p7"/>
          <p:cNvSpPr txBox="1">
            <a:spLocks noGrp="1"/>
          </p:cNvSpPr>
          <p:nvPr>
            <p:ph type="subTitle" idx="1"/>
          </p:nvPr>
        </p:nvSpPr>
        <p:spPr>
          <a:xfrm>
            <a:off x="720000" y="1215634"/>
            <a:ext cx="4167300" cy="1446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800"/>
              <a:buNone/>
              <a:defRPr sz="1800"/>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69" name="Google Shape;69;p7"/>
          <p:cNvSpPr txBox="1">
            <a:spLocks noGrp="1"/>
          </p:cNvSpPr>
          <p:nvPr>
            <p:ph type="title"/>
          </p:nvPr>
        </p:nvSpPr>
        <p:spPr>
          <a:xfrm>
            <a:off x="720000" y="2854434"/>
            <a:ext cx="5893800" cy="1047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400"/>
              <a:buNone/>
              <a:defRPr sz="6000"/>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a:endParaRPr/>
          </a:p>
        </p:txBody>
      </p:sp>
      <p:sp>
        <p:nvSpPr>
          <p:cNvPr id="9" name="Slide Number Placeholder 4">
            <a:extLst>
              <a:ext uri="{FF2B5EF4-FFF2-40B4-BE49-F238E27FC236}">
                <a16:creationId xmlns:a16="http://schemas.microsoft.com/office/drawing/2014/main" id="{B568F7C6-712D-5E4E-A5F0-D8AD5655F08F}"/>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72"/>
        <p:cNvGrpSpPr/>
        <p:nvPr/>
      </p:nvGrpSpPr>
      <p:grpSpPr>
        <a:xfrm>
          <a:off x="0" y="0"/>
          <a:ext cx="0" cy="0"/>
          <a:chOff x="0" y="0"/>
          <a:chExt cx="0" cy="0"/>
        </a:xfrm>
      </p:grpSpPr>
      <p:grpSp>
        <p:nvGrpSpPr>
          <p:cNvPr id="73" name="Google Shape;73;p9"/>
          <p:cNvGrpSpPr/>
          <p:nvPr/>
        </p:nvGrpSpPr>
        <p:grpSpPr>
          <a:xfrm flipH="1">
            <a:off x="6176099" y="-22025"/>
            <a:ext cx="2967901" cy="5165325"/>
            <a:chOff x="-1" y="-22025"/>
            <a:chExt cx="2967901" cy="5165325"/>
          </a:xfrm>
        </p:grpSpPr>
        <p:sp>
          <p:nvSpPr>
            <p:cNvPr id="74" name="Google Shape;74;p9"/>
            <p:cNvSpPr/>
            <p:nvPr/>
          </p:nvSpPr>
          <p:spPr>
            <a:xfrm rot="10800000" flipH="1">
              <a:off x="7400" y="-200"/>
              <a:ext cx="1317300" cy="51435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rot="10800000" flipH="1">
              <a:off x="0" y="567"/>
              <a:ext cx="1905900" cy="43554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10800000" flipH="1">
              <a:off x="-1" y="-22025"/>
              <a:ext cx="1909500" cy="28344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p:nvPr/>
          </p:nvSpPr>
          <p:spPr>
            <a:xfrm rot="10800000" flipH="1">
              <a:off x="0" y="-21825"/>
              <a:ext cx="2967900" cy="11805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9"/>
          <p:cNvSpPr txBox="1">
            <a:spLocks noGrp="1"/>
          </p:cNvSpPr>
          <p:nvPr>
            <p:ph type="title"/>
          </p:nvPr>
        </p:nvSpPr>
        <p:spPr>
          <a:xfrm flipH="1">
            <a:off x="726699" y="730923"/>
            <a:ext cx="4415700" cy="2893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79" name="Google Shape;79;p9"/>
          <p:cNvSpPr txBox="1">
            <a:spLocks noGrp="1"/>
          </p:cNvSpPr>
          <p:nvPr>
            <p:ph type="subTitle" idx="1"/>
          </p:nvPr>
        </p:nvSpPr>
        <p:spPr>
          <a:xfrm flipH="1">
            <a:off x="726699" y="3609950"/>
            <a:ext cx="3333000" cy="84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latin typeface="Roboto Light"/>
                <a:ea typeface="Roboto Light"/>
                <a:cs typeface="Roboto Light"/>
                <a:sym typeface="Roboto Light"/>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80" name="Google Shape;80;p9"/>
          <p:cNvSpPr txBox="1">
            <a:spLocks noGrp="1"/>
          </p:cNvSpPr>
          <p:nvPr>
            <p:ph type="title" idx="2" hasCustomPrompt="1"/>
          </p:nvPr>
        </p:nvSpPr>
        <p:spPr>
          <a:xfrm flipH="1">
            <a:off x="6327899" y="1740997"/>
            <a:ext cx="2096100" cy="911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0"/>
              <a:buNone/>
              <a:defRPr sz="62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 name="Slide Number Placeholder 4">
            <a:extLst>
              <a:ext uri="{FF2B5EF4-FFF2-40B4-BE49-F238E27FC236}">
                <a16:creationId xmlns:a16="http://schemas.microsoft.com/office/drawing/2014/main" id="{5B4F863D-11AE-6A49-B342-D36BDB0D1419}"/>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81"/>
        <p:cNvGrpSpPr/>
        <p:nvPr/>
      </p:nvGrpSpPr>
      <p:grpSpPr>
        <a:xfrm>
          <a:off x="0" y="0"/>
          <a:ext cx="0" cy="0"/>
          <a:chOff x="0" y="0"/>
          <a:chExt cx="0" cy="0"/>
        </a:xfrm>
      </p:grpSpPr>
      <p:grpSp>
        <p:nvGrpSpPr>
          <p:cNvPr id="82" name="Google Shape;82;p10"/>
          <p:cNvGrpSpPr/>
          <p:nvPr/>
        </p:nvGrpSpPr>
        <p:grpSpPr>
          <a:xfrm rot="10800000" flipH="1">
            <a:off x="0" y="2443501"/>
            <a:ext cx="1550700" cy="2699988"/>
            <a:chOff x="-1" y="-7424"/>
            <a:chExt cx="1550700" cy="2699988"/>
          </a:xfrm>
        </p:grpSpPr>
        <p:sp>
          <p:nvSpPr>
            <p:cNvPr id="83" name="Google Shape;83;p10"/>
            <p:cNvSpPr/>
            <p:nvPr/>
          </p:nvSpPr>
          <p:spPr>
            <a:xfrm rot="10800000" flipH="1">
              <a:off x="3873" y="-235"/>
              <a:ext cx="689700" cy="26928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0"/>
            <p:cNvSpPr/>
            <p:nvPr/>
          </p:nvSpPr>
          <p:spPr>
            <a:xfrm rot="10800000" flipH="1">
              <a:off x="-1" y="370"/>
              <a:ext cx="997800" cy="22800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0"/>
            <p:cNvSpPr/>
            <p:nvPr/>
          </p:nvSpPr>
          <p:spPr>
            <a:xfrm rot="10800000" flipH="1">
              <a:off x="-1" y="-7424"/>
              <a:ext cx="997800" cy="11661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0"/>
            <p:cNvSpPr/>
            <p:nvPr/>
          </p:nvSpPr>
          <p:spPr>
            <a:xfrm rot="10800000" flipH="1">
              <a:off x="0" y="-7121"/>
              <a:ext cx="1550700" cy="616800"/>
            </a:xfrm>
            <a:prstGeom prst="round1Rect">
              <a:avLst>
                <a:gd name="adj" fmla="val 19965"/>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10"/>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8" name="Slide Number Placeholder 4">
            <a:extLst>
              <a:ext uri="{FF2B5EF4-FFF2-40B4-BE49-F238E27FC236}">
                <a16:creationId xmlns:a16="http://schemas.microsoft.com/office/drawing/2014/main" id="{6FC418AE-1DF3-4748-8E94-BB9B25A44EF3}"/>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97"/>
        <p:cNvGrpSpPr/>
        <p:nvPr/>
      </p:nvGrpSpPr>
      <p:grpSpPr>
        <a:xfrm>
          <a:off x="0" y="0"/>
          <a:ext cx="0" cy="0"/>
          <a:chOff x="0" y="0"/>
          <a:chExt cx="0" cy="0"/>
        </a:xfrm>
      </p:grpSpPr>
      <p:sp>
        <p:nvSpPr>
          <p:cNvPr id="2" name="Slide Number Placeholder 4">
            <a:extLst>
              <a:ext uri="{FF2B5EF4-FFF2-40B4-BE49-F238E27FC236}">
                <a16:creationId xmlns:a16="http://schemas.microsoft.com/office/drawing/2014/main" id="{673E917F-A73F-E74D-B705-61352EB8C077}"/>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Agenda">
  <p:cSld name="BLANK_1">
    <p:bg>
      <p:bgPr>
        <a:solidFill>
          <a:schemeClr val="dk1"/>
        </a:solidFill>
        <a:effectLst/>
      </p:bgPr>
    </p:bg>
    <p:spTree>
      <p:nvGrpSpPr>
        <p:cNvPr id="1" name="Shape 98"/>
        <p:cNvGrpSpPr/>
        <p:nvPr/>
      </p:nvGrpSpPr>
      <p:grpSpPr>
        <a:xfrm>
          <a:off x="0" y="0"/>
          <a:ext cx="0" cy="0"/>
          <a:chOff x="0" y="0"/>
          <a:chExt cx="0" cy="0"/>
        </a:xfrm>
      </p:grpSpPr>
      <p:grpSp>
        <p:nvGrpSpPr>
          <p:cNvPr id="99" name="Google Shape;99;p13"/>
          <p:cNvGrpSpPr/>
          <p:nvPr/>
        </p:nvGrpSpPr>
        <p:grpSpPr>
          <a:xfrm>
            <a:off x="-7550" y="-3275"/>
            <a:ext cx="9158950" cy="5146575"/>
            <a:chOff x="-7550" y="-3275"/>
            <a:chExt cx="9158950" cy="5146575"/>
          </a:xfrm>
        </p:grpSpPr>
        <p:sp>
          <p:nvSpPr>
            <p:cNvPr id="100" name="Google Shape;100;p13"/>
            <p:cNvSpPr/>
            <p:nvPr/>
          </p:nvSpPr>
          <p:spPr>
            <a:xfrm rot="10800000">
              <a:off x="25" y="-3225"/>
              <a:ext cx="9144000" cy="2815500"/>
            </a:xfrm>
            <a:prstGeom prst="rect">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 name="Google Shape;101;p13"/>
            <p:cNvSpPr/>
            <p:nvPr/>
          </p:nvSpPr>
          <p:spPr>
            <a:xfrm rot="10800000">
              <a:off x="-7500" y="-3275"/>
              <a:ext cx="9151500" cy="1170300"/>
            </a:xfrm>
            <a:prstGeom prst="round1Rect">
              <a:avLst>
                <a:gd name="adj" fmla="val 0"/>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rot="10800000" flipH="1">
              <a:off x="-150" y="-200"/>
              <a:ext cx="1317300" cy="51435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rot="10800000" flipH="1">
              <a:off x="-7550" y="567"/>
              <a:ext cx="1905900" cy="43554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rot="10800000">
              <a:off x="7826700" y="-200"/>
              <a:ext cx="1317300" cy="51435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rot="10800000">
              <a:off x="7245500" y="567"/>
              <a:ext cx="1905900" cy="4355400"/>
            </a:xfrm>
            <a:prstGeom prst="round1Rect">
              <a:avLst>
                <a:gd name="adj" fmla="val 16667"/>
              </a:avLst>
            </a:prstGeom>
            <a:gradFill>
              <a:gsLst>
                <a:gs pos="0">
                  <a:srgbClr val="0098C5">
                    <a:alpha val="31372"/>
                  </a:srgbClr>
                </a:gs>
                <a:gs pos="81000">
                  <a:srgbClr val="FFFFFF">
                    <a:alpha val="0"/>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13"/>
          <p:cNvSpPr txBox="1">
            <a:spLocks noGrp="1"/>
          </p:cNvSpPr>
          <p:nvPr>
            <p:ph type="title"/>
          </p:nvPr>
        </p:nvSpPr>
        <p:spPr>
          <a:xfrm>
            <a:off x="5970903" y="3665471"/>
            <a:ext cx="2453100" cy="421500"/>
          </a:xfrm>
          <a:prstGeom prst="rect">
            <a:avLst/>
          </a:prstGeom>
          <a:noFill/>
          <a:ln>
            <a:noFill/>
          </a:ln>
        </p:spPr>
        <p:txBody>
          <a:bodyPr spcFirstLastPara="1" wrap="square" lIns="0" tIns="0" rIns="0" bIns="0" anchor="t" anchorCtr="0">
            <a:noAutofit/>
          </a:bodyPr>
          <a:lstStyle>
            <a:lvl1pPr marR="72000" lvl="0" algn="ctr" rtl="0">
              <a:spcBef>
                <a:spcPts val="0"/>
              </a:spcBef>
              <a:spcAft>
                <a:spcPts val="0"/>
              </a:spcAft>
              <a:buClr>
                <a:schemeClr val="dk1"/>
              </a:buClr>
              <a:buSzPts val="1400"/>
              <a:buNone/>
              <a:defRPr sz="1600" i="0"/>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a:endParaRPr/>
          </a:p>
        </p:txBody>
      </p:sp>
      <p:sp>
        <p:nvSpPr>
          <p:cNvPr id="107" name="Google Shape;107;p13"/>
          <p:cNvSpPr txBox="1">
            <a:spLocks noGrp="1"/>
          </p:cNvSpPr>
          <p:nvPr>
            <p:ph type="subTitle" idx="1"/>
          </p:nvPr>
        </p:nvSpPr>
        <p:spPr>
          <a:xfrm>
            <a:off x="5970903" y="3992449"/>
            <a:ext cx="24531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108" name="Google Shape;108;p13"/>
          <p:cNvSpPr txBox="1">
            <a:spLocks noGrp="1"/>
          </p:cNvSpPr>
          <p:nvPr>
            <p:ph type="title" idx="2"/>
          </p:nvPr>
        </p:nvSpPr>
        <p:spPr>
          <a:xfrm>
            <a:off x="719997" y="3665466"/>
            <a:ext cx="2453100" cy="4215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chemeClr val="dk1"/>
              </a:buClr>
              <a:buSzPts val="1400"/>
              <a:buNone/>
              <a:defRPr sz="1600" i="0"/>
            </a:lvl1pPr>
            <a:lvl2pPr lvl="1" algn="r" rtl="0">
              <a:spcBef>
                <a:spcPts val="0"/>
              </a:spcBef>
              <a:spcAft>
                <a:spcPts val="0"/>
              </a:spcAft>
              <a:buClr>
                <a:schemeClr val="dk1"/>
              </a:buClr>
              <a:buSzPts val="1400"/>
              <a:buNone/>
              <a:defRPr sz="1400">
                <a:solidFill>
                  <a:schemeClr val="dk1"/>
                </a:solidFill>
              </a:defRPr>
            </a:lvl2pPr>
            <a:lvl3pPr lvl="2" algn="r" rtl="0">
              <a:spcBef>
                <a:spcPts val="0"/>
              </a:spcBef>
              <a:spcAft>
                <a:spcPts val="0"/>
              </a:spcAft>
              <a:buClr>
                <a:schemeClr val="dk1"/>
              </a:buClr>
              <a:buSzPts val="1400"/>
              <a:buNone/>
              <a:defRPr sz="1400">
                <a:solidFill>
                  <a:schemeClr val="dk1"/>
                </a:solidFill>
              </a:defRPr>
            </a:lvl3pPr>
            <a:lvl4pPr lvl="3" algn="r" rtl="0">
              <a:spcBef>
                <a:spcPts val="0"/>
              </a:spcBef>
              <a:spcAft>
                <a:spcPts val="0"/>
              </a:spcAft>
              <a:buClr>
                <a:schemeClr val="dk1"/>
              </a:buClr>
              <a:buSzPts val="1400"/>
              <a:buNone/>
              <a:defRPr sz="1400">
                <a:solidFill>
                  <a:schemeClr val="dk1"/>
                </a:solidFill>
              </a:defRPr>
            </a:lvl4pPr>
            <a:lvl5pPr lvl="4" algn="r" rtl="0">
              <a:spcBef>
                <a:spcPts val="0"/>
              </a:spcBef>
              <a:spcAft>
                <a:spcPts val="0"/>
              </a:spcAft>
              <a:buClr>
                <a:schemeClr val="dk1"/>
              </a:buClr>
              <a:buSzPts val="1400"/>
              <a:buNone/>
              <a:defRPr sz="1400">
                <a:solidFill>
                  <a:schemeClr val="dk1"/>
                </a:solidFill>
              </a:defRPr>
            </a:lvl5pPr>
            <a:lvl6pPr lvl="5" algn="r" rtl="0">
              <a:spcBef>
                <a:spcPts val="0"/>
              </a:spcBef>
              <a:spcAft>
                <a:spcPts val="0"/>
              </a:spcAft>
              <a:buClr>
                <a:schemeClr val="dk1"/>
              </a:buClr>
              <a:buSzPts val="1400"/>
              <a:buNone/>
              <a:defRPr sz="1400">
                <a:solidFill>
                  <a:schemeClr val="dk1"/>
                </a:solidFill>
              </a:defRPr>
            </a:lvl6pPr>
            <a:lvl7pPr lvl="6" algn="r" rtl="0">
              <a:spcBef>
                <a:spcPts val="0"/>
              </a:spcBef>
              <a:spcAft>
                <a:spcPts val="0"/>
              </a:spcAft>
              <a:buClr>
                <a:schemeClr val="dk1"/>
              </a:buClr>
              <a:buSzPts val="1400"/>
              <a:buNone/>
              <a:defRPr sz="1400">
                <a:solidFill>
                  <a:schemeClr val="dk1"/>
                </a:solidFill>
              </a:defRPr>
            </a:lvl7pPr>
            <a:lvl8pPr lvl="7" algn="r" rtl="0">
              <a:spcBef>
                <a:spcPts val="0"/>
              </a:spcBef>
              <a:spcAft>
                <a:spcPts val="0"/>
              </a:spcAft>
              <a:buClr>
                <a:schemeClr val="dk1"/>
              </a:buClr>
              <a:buSzPts val="1400"/>
              <a:buNone/>
              <a:defRPr sz="1400">
                <a:solidFill>
                  <a:schemeClr val="dk1"/>
                </a:solidFill>
              </a:defRPr>
            </a:lvl8pPr>
            <a:lvl9pPr lvl="8" algn="r" rtl="0">
              <a:spcBef>
                <a:spcPts val="0"/>
              </a:spcBef>
              <a:spcAft>
                <a:spcPts val="0"/>
              </a:spcAft>
              <a:buClr>
                <a:schemeClr val="dk1"/>
              </a:buClr>
              <a:buSzPts val="1400"/>
              <a:buNone/>
              <a:defRPr sz="1400">
                <a:solidFill>
                  <a:schemeClr val="dk1"/>
                </a:solidFill>
              </a:defRPr>
            </a:lvl9pPr>
          </a:lstStyle>
          <a:p>
            <a:endParaRPr/>
          </a:p>
        </p:txBody>
      </p:sp>
      <p:sp>
        <p:nvSpPr>
          <p:cNvPr id="109" name="Google Shape;109;p13"/>
          <p:cNvSpPr txBox="1">
            <a:spLocks noGrp="1"/>
          </p:cNvSpPr>
          <p:nvPr>
            <p:ph type="subTitle" idx="3"/>
          </p:nvPr>
        </p:nvSpPr>
        <p:spPr>
          <a:xfrm>
            <a:off x="719997" y="3992419"/>
            <a:ext cx="24531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110" name="Google Shape;110;p13"/>
          <p:cNvSpPr txBox="1">
            <a:spLocks noGrp="1"/>
          </p:cNvSpPr>
          <p:nvPr>
            <p:ph type="title" idx="4"/>
          </p:nvPr>
        </p:nvSpPr>
        <p:spPr>
          <a:xfrm>
            <a:off x="3345363" y="3665471"/>
            <a:ext cx="2453100" cy="421500"/>
          </a:xfrm>
          <a:prstGeom prst="rect">
            <a:avLst/>
          </a:prstGeom>
          <a:noFill/>
          <a:ln>
            <a:noFill/>
          </a:ln>
        </p:spPr>
        <p:txBody>
          <a:bodyPr spcFirstLastPara="1" wrap="square" lIns="0" tIns="0" rIns="0" bIns="0" anchor="t" anchorCtr="0">
            <a:noAutofit/>
          </a:bodyPr>
          <a:lstStyle>
            <a:lvl1pPr marR="72000" lvl="0" algn="ctr" rtl="0">
              <a:spcBef>
                <a:spcPts val="0"/>
              </a:spcBef>
              <a:spcAft>
                <a:spcPts val="0"/>
              </a:spcAft>
              <a:buClr>
                <a:schemeClr val="dk1"/>
              </a:buClr>
              <a:buSzPts val="1400"/>
              <a:buNone/>
              <a:defRPr sz="1600" i="0"/>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a:endParaRPr/>
          </a:p>
        </p:txBody>
      </p:sp>
      <p:sp>
        <p:nvSpPr>
          <p:cNvPr id="111" name="Google Shape;111;p13"/>
          <p:cNvSpPr txBox="1">
            <a:spLocks noGrp="1"/>
          </p:cNvSpPr>
          <p:nvPr>
            <p:ph type="subTitle" idx="5"/>
          </p:nvPr>
        </p:nvSpPr>
        <p:spPr>
          <a:xfrm>
            <a:off x="3345363" y="3992447"/>
            <a:ext cx="24531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112" name="Google Shape;112;p13"/>
          <p:cNvSpPr txBox="1">
            <a:spLocks noGrp="1"/>
          </p:cNvSpPr>
          <p:nvPr>
            <p:ph type="title" idx="6" hasCustomPrompt="1"/>
          </p:nvPr>
        </p:nvSpPr>
        <p:spPr>
          <a:xfrm>
            <a:off x="6851578" y="3144579"/>
            <a:ext cx="691500" cy="510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Josefin Sans Thin"/>
              <a:buNone/>
              <a:defRPr sz="2400"/>
            </a:lvl1pPr>
            <a:lvl2pPr lvl="1"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2pPr>
            <a:lvl3pPr lvl="2"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3pPr>
            <a:lvl4pPr lvl="3"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4pPr>
            <a:lvl5pPr lvl="4"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5pPr>
            <a:lvl6pPr lvl="5"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6pPr>
            <a:lvl7pPr lvl="6"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7pPr>
            <a:lvl8pPr lvl="7"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8pPr>
            <a:lvl9pPr lvl="8"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9pPr>
          </a:lstStyle>
          <a:p>
            <a:r>
              <a:t>xx%</a:t>
            </a:r>
          </a:p>
        </p:txBody>
      </p:sp>
      <p:sp>
        <p:nvSpPr>
          <p:cNvPr id="113" name="Google Shape;113;p13"/>
          <p:cNvSpPr txBox="1">
            <a:spLocks noGrp="1"/>
          </p:cNvSpPr>
          <p:nvPr>
            <p:ph type="title" idx="7" hasCustomPrompt="1"/>
          </p:nvPr>
        </p:nvSpPr>
        <p:spPr>
          <a:xfrm>
            <a:off x="1538251" y="3144571"/>
            <a:ext cx="816600" cy="510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Josefin Sans Thin"/>
              <a:buNone/>
              <a:defRPr sz="2400"/>
            </a:lvl1pPr>
            <a:lvl2pPr lvl="1"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2pPr>
            <a:lvl3pPr lvl="2"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3pPr>
            <a:lvl4pPr lvl="3"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4pPr>
            <a:lvl5pPr lvl="4"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5pPr>
            <a:lvl6pPr lvl="5"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6pPr>
            <a:lvl7pPr lvl="6"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7pPr>
            <a:lvl8pPr lvl="7"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8pPr>
            <a:lvl9pPr lvl="8"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9pPr>
          </a:lstStyle>
          <a:p>
            <a:r>
              <a:t>xx%</a:t>
            </a:r>
          </a:p>
        </p:txBody>
      </p:sp>
      <p:sp>
        <p:nvSpPr>
          <p:cNvPr id="114" name="Google Shape;114;p13"/>
          <p:cNvSpPr txBox="1">
            <a:spLocks noGrp="1"/>
          </p:cNvSpPr>
          <p:nvPr>
            <p:ph type="title" idx="8" hasCustomPrompt="1"/>
          </p:nvPr>
        </p:nvSpPr>
        <p:spPr>
          <a:xfrm>
            <a:off x="4226038" y="3144579"/>
            <a:ext cx="691500" cy="510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Josefin Sans Thin"/>
              <a:buNone/>
              <a:defRPr sz="2400"/>
            </a:lvl1pPr>
            <a:lvl2pPr lvl="1"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2pPr>
            <a:lvl3pPr lvl="2"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3pPr>
            <a:lvl4pPr lvl="3"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4pPr>
            <a:lvl5pPr lvl="4"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5pPr>
            <a:lvl6pPr lvl="5"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6pPr>
            <a:lvl7pPr lvl="6"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7pPr>
            <a:lvl8pPr lvl="7"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8pPr>
            <a:lvl9pPr lvl="8"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9pPr>
          </a:lstStyle>
          <a:p>
            <a:r>
              <a:t>xx%</a:t>
            </a:r>
          </a:p>
        </p:txBody>
      </p:sp>
      <p:sp>
        <p:nvSpPr>
          <p:cNvPr id="115" name="Google Shape;115;p13"/>
          <p:cNvSpPr txBox="1">
            <a:spLocks noGrp="1"/>
          </p:cNvSpPr>
          <p:nvPr>
            <p:ph type="title" idx="9"/>
          </p:nvPr>
        </p:nvSpPr>
        <p:spPr>
          <a:xfrm>
            <a:off x="5970903" y="1238929"/>
            <a:ext cx="2453100" cy="421500"/>
          </a:xfrm>
          <a:prstGeom prst="rect">
            <a:avLst/>
          </a:prstGeom>
          <a:noFill/>
          <a:ln>
            <a:noFill/>
          </a:ln>
        </p:spPr>
        <p:txBody>
          <a:bodyPr spcFirstLastPara="1" wrap="square" lIns="0" tIns="0" rIns="0" bIns="0" anchor="t" anchorCtr="0">
            <a:noAutofit/>
          </a:bodyPr>
          <a:lstStyle>
            <a:lvl1pPr marR="72000" lvl="0" algn="ctr" rtl="0">
              <a:spcBef>
                <a:spcPts val="0"/>
              </a:spcBef>
              <a:spcAft>
                <a:spcPts val="0"/>
              </a:spcAft>
              <a:buClr>
                <a:schemeClr val="dk1"/>
              </a:buClr>
              <a:buSzPts val="1400"/>
              <a:buNone/>
              <a:defRPr sz="1600" i="0">
                <a:solidFill>
                  <a:schemeClr val="dk1"/>
                </a:solidFill>
              </a:defRPr>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a:endParaRPr/>
          </a:p>
        </p:txBody>
      </p:sp>
      <p:sp>
        <p:nvSpPr>
          <p:cNvPr id="116" name="Google Shape;116;p13"/>
          <p:cNvSpPr txBox="1">
            <a:spLocks noGrp="1"/>
          </p:cNvSpPr>
          <p:nvPr>
            <p:ph type="subTitle" idx="13"/>
          </p:nvPr>
        </p:nvSpPr>
        <p:spPr>
          <a:xfrm>
            <a:off x="5970903" y="1565907"/>
            <a:ext cx="24531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dk1"/>
                </a:solidFill>
              </a:defRPr>
            </a:lvl1pPr>
            <a:lvl2pPr lvl="1" algn="ctr" rtl="0">
              <a:lnSpc>
                <a:spcPct val="100000"/>
              </a:lnSpc>
              <a:spcBef>
                <a:spcPts val="1600"/>
              </a:spcBef>
              <a:spcAft>
                <a:spcPts val="0"/>
              </a:spcAft>
              <a:buNone/>
              <a:defRPr>
                <a:solidFill>
                  <a:schemeClr val="dk1"/>
                </a:solidFill>
              </a:defRPr>
            </a:lvl2pPr>
            <a:lvl3pPr lvl="2" algn="ctr" rtl="0">
              <a:lnSpc>
                <a:spcPct val="100000"/>
              </a:lnSpc>
              <a:spcBef>
                <a:spcPts val="1600"/>
              </a:spcBef>
              <a:spcAft>
                <a:spcPts val="0"/>
              </a:spcAft>
              <a:buNone/>
              <a:defRPr>
                <a:solidFill>
                  <a:schemeClr val="dk1"/>
                </a:solidFill>
              </a:defRPr>
            </a:lvl3pPr>
            <a:lvl4pPr lvl="3" algn="ctr" rtl="0">
              <a:lnSpc>
                <a:spcPct val="100000"/>
              </a:lnSpc>
              <a:spcBef>
                <a:spcPts val="1600"/>
              </a:spcBef>
              <a:spcAft>
                <a:spcPts val="0"/>
              </a:spcAft>
              <a:buNone/>
              <a:defRPr>
                <a:solidFill>
                  <a:schemeClr val="dk1"/>
                </a:solidFill>
              </a:defRPr>
            </a:lvl4pPr>
            <a:lvl5pPr lvl="4" algn="ctr" rtl="0">
              <a:lnSpc>
                <a:spcPct val="100000"/>
              </a:lnSpc>
              <a:spcBef>
                <a:spcPts val="1600"/>
              </a:spcBef>
              <a:spcAft>
                <a:spcPts val="0"/>
              </a:spcAft>
              <a:buNone/>
              <a:defRPr>
                <a:solidFill>
                  <a:schemeClr val="dk1"/>
                </a:solidFill>
              </a:defRPr>
            </a:lvl5pPr>
            <a:lvl6pPr lvl="5" algn="ctr" rtl="0">
              <a:lnSpc>
                <a:spcPct val="100000"/>
              </a:lnSpc>
              <a:spcBef>
                <a:spcPts val="1600"/>
              </a:spcBef>
              <a:spcAft>
                <a:spcPts val="0"/>
              </a:spcAft>
              <a:buNone/>
              <a:defRPr>
                <a:solidFill>
                  <a:schemeClr val="dk1"/>
                </a:solidFill>
              </a:defRPr>
            </a:lvl6pPr>
            <a:lvl7pPr lvl="6" algn="ctr" rtl="0">
              <a:lnSpc>
                <a:spcPct val="100000"/>
              </a:lnSpc>
              <a:spcBef>
                <a:spcPts val="1600"/>
              </a:spcBef>
              <a:spcAft>
                <a:spcPts val="0"/>
              </a:spcAft>
              <a:buNone/>
              <a:defRPr>
                <a:solidFill>
                  <a:schemeClr val="dk1"/>
                </a:solidFill>
              </a:defRPr>
            </a:lvl7pPr>
            <a:lvl8pPr lvl="7" algn="ctr" rtl="0">
              <a:lnSpc>
                <a:spcPct val="100000"/>
              </a:lnSpc>
              <a:spcBef>
                <a:spcPts val="1600"/>
              </a:spcBef>
              <a:spcAft>
                <a:spcPts val="0"/>
              </a:spcAft>
              <a:buNone/>
              <a:defRPr>
                <a:solidFill>
                  <a:schemeClr val="dk1"/>
                </a:solidFill>
              </a:defRPr>
            </a:lvl8pPr>
            <a:lvl9pPr lvl="8" algn="ctr" rtl="0">
              <a:lnSpc>
                <a:spcPct val="100000"/>
              </a:lnSpc>
              <a:spcBef>
                <a:spcPts val="1600"/>
              </a:spcBef>
              <a:spcAft>
                <a:spcPts val="1600"/>
              </a:spcAft>
              <a:buNone/>
              <a:defRPr>
                <a:solidFill>
                  <a:schemeClr val="dk1"/>
                </a:solidFill>
              </a:defRPr>
            </a:lvl9pPr>
          </a:lstStyle>
          <a:p>
            <a:endParaRPr/>
          </a:p>
        </p:txBody>
      </p:sp>
      <p:sp>
        <p:nvSpPr>
          <p:cNvPr id="117" name="Google Shape;117;p13"/>
          <p:cNvSpPr txBox="1">
            <a:spLocks noGrp="1"/>
          </p:cNvSpPr>
          <p:nvPr>
            <p:ph type="title" idx="14"/>
          </p:nvPr>
        </p:nvSpPr>
        <p:spPr>
          <a:xfrm>
            <a:off x="720144" y="1238929"/>
            <a:ext cx="2452800" cy="4215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chemeClr val="dk1"/>
              </a:buClr>
              <a:buSzPts val="1400"/>
              <a:buNone/>
              <a:defRPr sz="1600" i="0">
                <a:solidFill>
                  <a:schemeClr val="dk1"/>
                </a:solidFill>
              </a:defRPr>
            </a:lvl1pPr>
            <a:lvl2pPr lvl="1" algn="r" rtl="0">
              <a:spcBef>
                <a:spcPts val="0"/>
              </a:spcBef>
              <a:spcAft>
                <a:spcPts val="0"/>
              </a:spcAft>
              <a:buClr>
                <a:schemeClr val="dk1"/>
              </a:buClr>
              <a:buSzPts val="1400"/>
              <a:buNone/>
              <a:defRPr sz="1400">
                <a:solidFill>
                  <a:schemeClr val="dk1"/>
                </a:solidFill>
              </a:defRPr>
            </a:lvl2pPr>
            <a:lvl3pPr lvl="2" algn="r" rtl="0">
              <a:spcBef>
                <a:spcPts val="0"/>
              </a:spcBef>
              <a:spcAft>
                <a:spcPts val="0"/>
              </a:spcAft>
              <a:buClr>
                <a:schemeClr val="dk1"/>
              </a:buClr>
              <a:buSzPts val="1400"/>
              <a:buNone/>
              <a:defRPr sz="1400">
                <a:solidFill>
                  <a:schemeClr val="dk1"/>
                </a:solidFill>
              </a:defRPr>
            </a:lvl3pPr>
            <a:lvl4pPr lvl="3" algn="r" rtl="0">
              <a:spcBef>
                <a:spcPts val="0"/>
              </a:spcBef>
              <a:spcAft>
                <a:spcPts val="0"/>
              </a:spcAft>
              <a:buClr>
                <a:schemeClr val="dk1"/>
              </a:buClr>
              <a:buSzPts val="1400"/>
              <a:buNone/>
              <a:defRPr sz="1400">
                <a:solidFill>
                  <a:schemeClr val="dk1"/>
                </a:solidFill>
              </a:defRPr>
            </a:lvl4pPr>
            <a:lvl5pPr lvl="4" algn="r" rtl="0">
              <a:spcBef>
                <a:spcPts val="0"/>
              </a:spcBef>
              <a:spcAft>
                <a:spcPts val="0"/>
              </a:spcAft>
              <a:buClr>
                <a:schemeClr val="dk1"/>
              </a:buClr>
              <a:buSzPts val="1400"/>
              <a:buNone/>
              <a:defRPr sz="1400">
                <a:solidFill>
                  <a:schemeClr val="dk1"/>
                </a:solidFill>
              </a:defRPr>
            </a:lvl5pPr>
            <a:lvl6pPr lvl="5" algn="r" rtl="0">
              <a:spcBef>
                <a:spcPts val="0"/>
              </a:spcBef>
              <a:spcAft>
                <a:spcPts val="0"/>
              </a:spcAft>
              <a:buClr>
                <a:schemeClr val="dk1"/>
              </a:buClr>
              <a:buSzPts val="1400"/>
              <a:buNone/>
              <a:defRPr sz="1400">
                <a:solidFill>
                  <a:schemeClr val="dk1"/>
                </a:solidFill>
              </a:defRPr>
            </a:lvl6pPr>
            <a:lvl7pPr lvl="6" algn="r" rtl="0">
              <a:spcBef>
                <a:spcPts val="0"/>
              </a:spcBef>
              <a:spcAft>
                <a:spcPts val="0"/>
              </a:spcAft>
              <a:buClr>
                <a:schemeClr val="dk1"/>
              </a:buClr>
              <a:buSzPts val="1400"/>
              <a:buNone/>
              <a:defRPr sz="1400">
                <a:solidFill>
                  <a:schemeClr val="dk1"/>
                </a:solidFill>
              </a:defRPr>
            </a:lvl7pPr>
            <a:lvl8pPr lvl="7" algn="r" rtl="0">
              <a:spcBef>
                <a:spcPts val="0"/>
              </a:spcBef>
              <a:spcAft>
                <a:spcPts val="0"/>
              </a:spcAft>
              <a:buClr>
                <a:schemeClr val="dk1"/>
              </a:buClr>
              <a:buSzPts val="1400"/>
              <a:buNone/>
              <a:defRPr sz="1400">
                <a:solidFill>
                  <a:schemeClr val="dk1"/>
                </a:solidFill>
              </a:defRPr>
            </a:lvl8pPr>
            <a:lvl9pPr lvl="8" algn="r" rtl="0">
              <a:spcBef>
                <a:spcPts val="0"/>
              </a:spcBef>
              <a:spcAft>
                <a:spcPts val="0"/>
              </a:spcAft>
              <a:buClr>
                <a:schemeClr val="dk1"/>
              </a:buClr>
              <a:buSzPts val="1400"/>
              <a:buNone/>
              <a:defRPr sz="1400">
                <a:solidFill>
                  <a:schemeClr val="dk1"/>
                </a:solidFill>
              </a:defRPr>
            </a:lvl9pPr>
          </a:lstStyle>
          <a:p>
            <a:endParaRPr/>
          </a:p>
        </p:txBody>
      </p:sp>
      <p:sp>
        <p:nvSpPr>
          <p:cNvPr id="118" name="Google Shape;118;p13"/>
          <p:cNvSpPr txBox="1">
            <a:spLocks noGrp="1"/>
          </p:cNvSpPr>
          <p:nvPr>
            <p:ph type="subTitle" idx="15"/>
          </p:nvPr>
        </p:nvSpPr>
        <p:spPr>
          <a:xfrm>
            <a:off x="720144" y="1565880"/>
            <a:ext cx="24528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dk1"/>
                </a:solidFill>
              </a:defRPr>
            </a:lvl1pPr>
            <a:lvl2pPr lvl="1" algn="ctr" rtl="0">
              <a:lnSpc>
                <a:spcPct val="100000"/>
              </a:lnSpc>
              <a:spcBef>
                <a:spcPts val="1600"/>
              </a:spcBef>
              <a:spcAft>
                <a:spcPts val="0"/>
              </a:spcAft>
              <a:buNone/>
              <a:defRPr>
                <a:solidFill>
                  <a:schemeClr val="dk1"/>
                </a:solidFill>
              </a:defRPr>
            </a:lvl2pPr>
            <a:lvl3pPr lvl="2" algn="ctr" rtl="0">
              <a:lnSpc>
                <a:spcPct val="100000"/>
              </a:lnSpc>
              <a:spcBef>
                <a:spcPts val="1600"/>
              </a:spcBef>
              <a:spcAft>
                <a:spcPts val="0"/>
              </a:spcAft>
              <a:buNone/>
              <a:defRPr>
                <a:solidFill>
                  <a:schemeClr val="dk1"/>
                </a:solidFill>
              </a:defRPr>
            </a:lvl3pPr>
            <a:lvl4pPr lvl="3" algn="ctr" rtl="0">
              <a:lnSpc>
                <a:spcPct val="100000"/>
              </a:lnSpc>
              <a:spcBef>
                <a:spcPts val="1600"/>
              </a:spcBef>
              <a:spcAft>
                <a:spcPts val="0"/>
              </a:spcAft>
              <a:buNone/>
              <a:defRPr>
                <a:solidFill>
                  <a:schemeClr val="dk1"/>
                </a:solidFill>
              </a:defRPr>
            </a:lvl4pPr>
            <a:lvl5pPr lvl="4" algn="ctr" rtl="0">
              <a:lnSpc>
                <a:spcPct val="100000"/>
              </a:lnSpc>
              <a:spcBef>
                <a:spcPts val="1600"/>
              </a:spcBef>
              <a:spcAft>
                <a:spcPts val="0"/>
              </a:spcAft>
              <a:buNone/>
              <a:defRPr>
                <a:solidFill>
                  <a:schemeClr val="dk1"/>
                </a:solidFill>
              </a:defRPr>
            </a:lvl5pPr>
            <a:lvl6pPr lvl="5" algn="ctr" rtl="0">
              <a:lnSpc>
                <a:spcPct val="100000"/>
              </a:lnSpc>
              <a:spcBef>
                <a:spcPts val="1600"/>
              </a:spcBef>
              <a:spcAft>
                <a:spcPts val="0"/>
              </a:spcAft>
              <a:buNone/>
              <a:defRPr>
                <a:solidFill>
                  <a:schemeClr val="dk1"/>
                </a:solidFill>
              </a:defRPr>
            </a:lvl6pPr>
            <a:lvl7pPr lvl="6" algn="ctr" rtl="0">
              <a:lnSpc>
                <a:spcPct val="100000"/>
              </a:lnSpc>
              <a:spcBef>
                <a:spcPts val="1600"/>
              </a:spcBef>
              <a:spcAft>
                <a:spcPts val="0"/>
              </a:spcAft>
              <a:buNone/>
              <a:defRPr>
                <a:solidFill>
                  <a:schemeClr val="dk1"/>
                </a:solidFill>
              </a:defRPr>
            </a:lvl7pPr>
            <a:lvl8pPr lvl="7" algn="ctr" rtl="0">
              <a:lnSpc>
                <a:spcPct val="100000"/>
              </a:lnSpc>
              <a:spcBef>
                <a:spcPts val="1600"/>
              </a:spcBef>
              <a:spcAft>
                <a:spcPts val="0"/>
              </a:spcAft>
              <a:buNone/>
              <a:defRPr>
                <a:solidFill>
                  <a:schemeClr val="dk1"/>
                </a:solidFill>
              </a:defRPr>
            </a:lvl8pPr>
            <a:lvl9pPr lvl="8" algn="ctr" rtl="0">
              <a:lnSpc>
                <a:spcPct val="100000"/>
              </a:lnSpc>
              <a:spcBef>
                <a:spcPts val="1600"/>
              </a:spcBef>
              <a:spcAft>
                <a:spcPts val="1600"/>
              </a:spcAft>
              <a:buNone/>
              <a:defRPr>
                <a:solidFill>
                  <a:schemeClr val="dk1"/>
                </a:solidFill>
              </a:defRPr>
            </a:lvl9pPr>
          </a:lstStyle>
          <a:p>
            <a:endParaRPr/>
          </a:p>
        </p:txBody>
      </p:sp>
      <p:sp>
        <p:nvSpPr>
          <p:cNvPr id="119" name="Google Shape;119;p13"/>
          <p:cNvSpPr txBox="1">
            <a:spLocks noGrp="1"/>
          </p:cNvSpPr>
          <p:nvPr>
            <p:ph type="title" idx="16"/>
          </p:nvPr>
        </p:nvSpPr>
        <p:spPr>
          <a:xfrm>
            <a:off x="3345363" y="1238929"/>
            <a:ext cx="2453100" cy="421500"/>
          </a:xfrm>
          <a:prstGeom prst="rect">
            <a:avLst/>
          </a:prstGeom>
          <a:noFill/>
          <a:ln>
            <a:noFill/>
          </a:ln>
        </p:spPr>
        <p:txBody>
          <a:bodyPr spcFirstLastPara="1" wrap="square" lIns="0" tIns="0" rIns="0" bIns="0" anchor="t" anchorCtr="0">
            <a:noAutofit/>
          </a:bodyPr>
          <a:lstStyle>
            <a:lvl1pPr marR="72000" lvl="0" algn="ctr" rtl="0">
              <a:spcBef>
                <a:spcPts val="0"/>
              </a:spcBef>
              <a:spcAft>
                <a:spcPts val="0"/>
              </a:spcAft>
              <a:buClr>
                <a:schemeClr val="dk1"/>
              </a:buClr>
              <a:buSzPts val="1400"/>
              <a:buNone/>
              <a:defRPr sz="1600" i="0">
                <a:solidFill>
                  <a:schemeClr val="dk1"/>
                </a:solidFill>
              </a:defRPr>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a:endParaRPr/>
          </a:p>
        </p:txBody>
      </p:sp>
      <p:sp>
        <p:nvSpPr>
          <p:cNvPr id="120" name="Google Shape;120;p13"/>
          <p:cNvSpPr txBox="1">
            <a:spLocks noGrp="1"/>
          </p:cNvSpPr>
          <p:nvPr>
            <p:ph type="subTitle" idx="17"/>
          </p:nvPr>
        </p:nvSpPr>
        <p:spPr>
          <a:xfrm>
            <a:off x="3345363" y="1565905"/>
            <a:ext cx="24531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dk1"/>
                </a:solidFill>
              </a:defRPr>
            </a:lvl1pPr>
            <a:lvl2pPr lvl="1" algn="ctr" rtl="0">
              <a:lnSpc>
                <a:spcPct val="100000"/>
              </a:lnSpc>
              <a:spcBef>
                <a:spcPts val="1600"/>
              </a:spcBef>
              <a:spcAft>
                <a:spcPts val="0"/>
              </a:spcAft>
              <a:buNone/>
              <a:defRPr>
                <a:solidFill>
                  <a:schemeClr val="dk1"/>
                </a:solidFill>
              </a:defRPr>
            </a:lvl2pPr>
            <a:lvl3pPr lvl="2" algn="ctr" rtl="0">
              <a:lnSpc>
                <a:spcPct val="100000"/>
              </a:lnSpc>
              <a:spcBef>
                <a:spcPts val="1600"/>
              </a:spcBef>
              <a:spcAft>
                <a:spcPts val="0"/>
              </a:spcAft>
              <a:buNone/>
              <a:defRPr>
                <a:solidFill>
                  <a:schemeClr val="dk1"/>
                </a:solidFill>
              </a:defRPr>
            </a:lvl3pPr>
            <a:lvl4pPr lvl="3" algn="ctr" rtl="0">
              <a:lnSpc>
                <a:spcPct val="100000"/>
              </a:lnSpc>
              <a:spcBef>
                <a:spcPts val="1600"/>
              </a:spcBef>
              <a:spcAft>
                <a:spcPts val="0"/>
              </a:spcAft>
              <a:buNone/>
              <a:defRPr>
                <a:solidFill>
                  <a:schemeClr val="dk1"/>
                </a:solidFill>
              </a:defRPr>
            </a:lvl4pPr>
            <a:lvl5pPr lvl="4" algn="ctr" rtl="0">
              <a:lnSpc>
                <a:spcPct val="100000"/>
              </a:lnSpc>
              <a:spcBef>
                <a:spcPts val="1600"/>
              </a:spcBef>
              <a:spcAft>
                <a:spcPts val="0"/>
              </a:spcAft>
              <a:buNone/>
              <a:defRPr>
                <a:solidFill>
                  <a:schemeClr val="dk1"/>
                </a:solidFill>
              </a:defRPr>
            </a:lvl5pPr>
            <a:lvl6pPr lvl="5" algn="ctr" rtl="0">
              <a:lnSpc>
                <a:spcPct val="100000"/>
              </a:lnSpc>
              <a:spcBef>
                <a:spcPts val="1600"/>
              </a:spcBef>
              <a:spcAft>
                <a:spcPts val="0"/>
              </a:spcAft>
              <a:buNone/>
              <a:defRPr>
                <a:solidFill>
                  <a:schemeClr val="dk1"/>
                </a:solidFill>
              </a:defRPr>
            </a:lvl6pPr>
            <a:lvl7pPr lvl="6" algn="ctr" rtl="0">
              <a:lnSpc>
                <a:spcPct val="100000"/>
              </a:lnSpc>
              <a:spcBef>
                <a:spcPts val="1600"/>
              </a:spcBef>
              <a:spcAft>
                <a:spcPts val="0"/>
              </a:spcAft>
              <a:buNone/>
              <a:defRPr>
                <a:solidFill>
                  <a:schemeClr val="dk1"/>
                </a:solidFill>
              </a:defRPr>
            </a:lvl7pPr>
            <a:lvl8pPr lvl="7" algn="ctr" rtl="0">
              <a:lnSpc>
                <a:spcPct val="100000"/>
              </a:lnSpc>
              <a:spcBef>
                <a:spcPts val="1600"/>
              </a:spcBef>
              <a:spcAft>
                <a:spcPts val="0"/>
              </a:spcAft>
              <a:buNone/>
              <a:defRPr>
                <a:solidFill>
                  <a:schemeClr val="dk1"/>
                </a:solidFill>
              </a:defRPr>
            </a:lvl8pPr>
            <a:lvl9pPr lvl="8" algn="ctr" rtl="0">
              <a:lnSpc>
                <a:spcPct val="100000"/>
              </a:lnSpc>
              <a:spcBef>
                <a:spcPts val="1600"/>
              </a:spcBef>
              <a:spcAft>
                <a:spcPts val="1600"/>
              </a:spcAft>
              <a:buNone/>
              <a:defRPr>
                <a:solidFill>
                  <a:schemeClr val="dk1"/>
                </a:solidFill>
              </a:defRPr>
            </a:lvl9pPr>
          </a:lstStyle>
          <a:p>
            <a:endParaRPr/>
          </a:p>
        </p:txBody>
      </p:sp>
      <p:sp>
        <p:nvSpPr>
          <p:cNvPr id="121" name="Google Shape;121;p13"/>
          <p:cNvSpPr txBox="1">
            <a:spLocks noGrp="1"/>
          </p:cNvSpPr>
          <p:nvPr>
            <p:ph type="title" idx="18" hasCustomPrompt="1"/>
          </p:nvPr>
        </p:nvSpPr>
        <p:spPr>
          <a:xfrm>
            <a:off x="6851578" y="712374"/>
            <a:ext cx="691500" cy="510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Josefin Sans Thin"/>
              <a:buNone/>
              <a:defRPr sz="2400">
                <a:solidFill>
                  <a:schemeClr val="dk1"/>
                </a:solidFill>
              </a:defRPr>
            </a:lvl1pPr>
            <a:lvl2pPr lvl="1"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2pPr>
            <a:lvl3pPr lvl="2"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3pPr>
            <a:lvl4pPr lvl="3"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4pPr>
            <a:lvl5pPr lvl="4"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5pPr>
            <a:lvl6pPr lvl="5"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6pPr>
            <a:lvl7pPr lvl="6"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7pPr>
            <a:lvl8pPr lvl="7"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8pPr>
            <a:lvl9pPr lvl="8"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9pPr>
          </a:lstStyle>
          <a:p>
            <a:r>
              <a:t>xx%</a:t>
            </a:r>
          </a:p>
        </p:txBody>
      </p:sp>
      <p:sp>
        <p:nvSpPr>
          <p:cNvPr id="122" name="Google Shape;122;p13"/>
          <p:cNvSpPr txBox="1">
            <a:spLocks noGrp="1"/>
          </p:cNvSpPr>
          <p:nvPr>
            <p:ph type="title" idx="19" hasCustomPrompt="1"/>
          </p:nvPr>
        </p:nvSpPr>
        <p:spPr>
          <a:xfrm>
            <a:off x="1600672" y="712375"/>
            <a:ext cx="691500" cy="510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Josefin Sans Thin"/>
              <a:buNone/>
              <a:defRPr sz="2400">
                <a:solidFill>
                  <a:schemeClr val="dk1"/>
                </a:solidFill>
              </a:defRPr>
            </a:lvl1pPr>
            <a:lvl2pPr lvl="1"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2pPr>
            <a:lvl3pPr lvl="2"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3pPr>
            <a:lvl4pPr lvl="3"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4pPr>
            <a:lvl5pPr lvl="4"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5pPr>
            <a:lvl6pPr lvl="5"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6pPr>
            <a:lvl7pPr lvl="6"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7pPr>
            <a:lvl8pPr lvl="7"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8pPr>
            <a:lvl9pPr lvl="8"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9pPr>
          </a:lstStyle>
          <a:p>
            <a:r>
              <a:t>xx%</a:t>
            </a:r>
          </a:p>
        </p:txBody>
      </p:sp>
      <p:sp>
        <p:nvSpPr>
          <p:cNvPr id="123" name="Google Shape;123;p13"/>
          <p:cNvSpPr txBox="1">
            <a:spLocks noGrp="1"/>
          </p:cNvSpPr>
          <p:nvPr>
            <p:ph type="title" idx="20" hasCustomPrompt="1"/>
          </p:nvPr>
        </p:nvSpPr>
        <p:spPr>
          <a:xfrm>
            <a:off x="4226038" y="712375"/>
            <a:ext cx="691500" cy="510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Josefin Sans Thin"/>
              <a:buNone/>
              <a:defRPr sz="2400">
                <a:solidFill>
                  <a:schemeClr val="dk1"/>
                </a:solidFill>
              </a:defRPr>
            </a:lvl1pPr>
            <a:lvl2pPr lvl="1"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2pPr>
            <a:lvl3pPr lvl="2"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3pPr>
            <a:lvl4pPr lvl="3"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4pPr>
            <a:lvl5pPr lvl="4"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5pPr>
            <a:lvl6pPr lvl="5"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6pPr>
            <a:lvl7pPr lvl="6"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7pPr>
            <a:lvl8pPr lvl="7"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8pPr>
            <a:lvl9pPr lvl="8" algn="ctr" rtl="0">
              <a:spcBef>
                <a:spcPts val="0"/>
              </a:spcBef>
              <a:spcAft>
                <a:spcPts val="0"/>
              </a:spcAft>
              <a:buClr>
                <a:schemeClr val="dk1"/>
              </a:buClr>
              <a:buSzPts val="2400"/>
              <a:buFont typeface="Josefin Sans Thin"/>
              <a:buNone/>
              <a:defRPr sz="2400">
                <a:solidFill>
                  <a:schemeClr val="dk1"/>
                </a:solidFill>
                <a:latin typeface="Josefin Sans Thin"/>
                <a:ea typeface="Josefin Sans Thin"/>
                <a:cs typeface="Josefin Sans Thin"/>
                <a:sym typeface="Josefin Sans Thin"/>
              </a:defRPr>
            </a:lvl9pPr>
          </a:lstStyle>
          <a:p>
            <a:r>
              <a:t>xx%</a:t>
            </a:r>
          </a:p>
        </p:txBody>
      </p:sp>
      <p:sp>
        <p:nvSpPr>
          <p:cNvPr id="27" name="Slide Number Placeholder 4">
            <a:extLst>
              <a:ext uri="{FF2B5EF4-FFF2-40B4-BE49-F238E27FC236}">
                <a16:creationId xmlns:a16="http://schemas.microsoft.com/office/drawing/2014/main" id="{447E9266-34CA-0B46-A365-0F8BDE553DD2}"/>
              </a:ext>
            </a:extLst>
          </p:cNvPr>
          <p:cNvSpPr>
            <a:spLocks noGrp="1"/>
          </p:cNvSpPr>
          <p:nvPr>
            <p:ph type="sldNum" sz="quarter" idx="21"/>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Barlow Semi Condensed"/>
              <a:buNone/>
              <a:defRPr sz="2800" b="1">
                <a:solidFill>
                  <a:schemeClr val="accent1"/>
                </a:solidFill>
                <a:latin typeface="Barlow Semi Condensed"/>
                <a:ea typeface="Barlow Semi Condensed"/>
                <a:cs typeface="Barlow Semi Condensed"/>
                <a:sym typeface="Barlow Semi Condensed"/>
              </a:defRPr>
            </a:lvl1pPr>
            <a:lvl2pPr lvl="1">
              <a:spcBef>
                <a:spcPts val="0"/>
              </a:spcBef>
              <a:spcAft>
                <a:spcPts val="0"/>
              </a:spcAft>
              <a:buClr>
                <a:schemeClr val="accent1"/>
              </a:buClr>
              <a:buSzPts val="2800"/>
              <a:buFont typeface="Barlow Semi Condensed"/>
              <a:buNone/>
              <a:defRPr sz="2800" b="1">
                <a:solidFill>
                  <a:schemeClr val="accent1"/>
                </a:solidFill>
                <a:latin typeface="Barlow Semi Condensed"/>
                <a:ea typeface="Barlow Semi Condensed"/>
                <a:cs typeface="Barlow Semi Condensed"/>
                <a:sym typeface="Barlow Semi Condensed"/>
              </a:defRPr>
            </a:lvl2pPr>
            <a:lvl3pPr lvl="2">
              <a:spcBef>
                <a:spcPts val="0"/>
              </a:spcBef>
              <a:spcAft>
                <a:spcPts val="0"/>
              </a:spcAft>
              <a:buClr>
                <a:schemeClr val="accent1"/>
              </a:buClr>
              <a:buSzPts val="2800"/>
              <a:buFont typeface="Barlow Semi Condensed"/>
              <a:buNone/>
              <a:defRPr sz="2800" b="1">
                <a:solidFill>
                  <a:schemeClr val="accent1"/>
                </a:solidFill>
                <a:latin typeface="Barlow Semi Condensed"/>
                <a:ea typeface="Barlow Semi Condensed"/>
                <a:cs typeface="Barlow Semi Condensed"/>
                <a:sym typeface="Barlow Semi Condensed"/>
              </a:defRPr>
            </a:lvl3pPr>
            <a:lvl4pPr lvl="3">
              <a:spcBef>
                <a:spcPts val="0"/>
              </a:spcBef>
              <a:spcAft>
                <a:spcPts val="0"/>
              </a:spcAft>
              <a:buClr>
                <a:schemeClr val="accent1"/>
              </a:buClr>
              <a:buSzPts val="2800"/>
              <a:buFont typeface="Barlow Semi Condensed"/>
              <a:buNone/>
              <a:defRPr sz="2800" b="1">
                <a:solidFill>
                  <a:schemeClr val="accent1"/>
                </a:solidFill>
                <a:latin typeface="Barlow Semi Condensed"/>
                <a:ea typeface="Barlow Semi Condensed"/>
                <a:cs typeface="Barlow Semi Condensed"/>
                <a:sym typeface="Barlow Semi Condensed"/>
              </a:defRPr>
            </a:lvl4pPr>
            <a:lvl5pPr lvl="4">
              <a:spcBef>
                <a:spcPts val="0"/>
              </a:spcBef>
              <a:spcAft>
                <a:spcPts val="0"/>
              </a:spcAft>
              <a:buClr>
                <a:schemeClr val="accent1"/>
              </a:buClr>
              <a:buSzPts val="2800"/>
              <a:buFont typeface="Barlow Semi Condensed"/>
              <a:buNone/>
              <a:defRPr sz="2800" b="1">
                <a:solidFill>
                  <a:schemeClr val="accent1"/>
                </a:solidFill>
                <a:latin typeface="Barlow Semi Condensed"/>
                <a:ea typeface="Barlow Semi Condensed"/>
                <a:cs typeface="Barlow Semi Condensed"/>
                <a:sym typeface="Barlow Semi Condensed"/>
              </a:defRPr>
            </a:lvl5pPr>
            <a:lvl6pPr lvl="5">
              <a:spcBef>
                <a:spcPts val="0"/>
              </a:spcBef>
              <a:spcAft>
                <a:spcPts val="0"/>
              </a:spcAft>
              <a:buClr>
                <a:schemeClr val="accent1"/>
              </a:buClr>
              <a:buSzPts val="2800"/>
              <a:buFont typeface="Barlow Semi Condensed"/>
              <a:buNone/>
              <a:defRPr sz="2800" b="1">
                <a:solidFill>
                  <a:schemeClr val="accent1"/>
                </a:solidFill>
                <a:latin typeface="Barlow Semi Condensed"/>
                <a:ea typeface="Barlow Semi Condensed"/>
                <a:cs typeface="Barlow Semi Condensed"/>
                <a:sym typeface="Barlow Semi Condensed"/>
              </a:defRPr>
            </a:lvl6pPr>
            <a:lvl7pPr lvl="6">
              <a:spcBef>
                <a:spcPts val="0"/>
              </a:spcBef>
              <a:spcAft>
                <a:spcPts val="0"/>
              </a:spcAft>
              <a:buClr>
                <a:schemeClr val="accent1"/>
              </a:buClr>
              <a:buSzPts val="2800"/>
              <a:buFont typeface="Barlow Semi Condensed"/>
              <a:buNone/>
              <a:defRPr sz="2800" b="1">
                <a:solidFill>
                  <a:schemeClr val="accent1"/>
                </a:solidFill>
                <a:latin typeface="Barlow Semi Condensed"/>
                <a:ea typeface="Barlow Semi Condensed"/>
                <a:cs typeface="Barlow Semi Condensed"/>
                <a:sym typeface="Barlow Semi Condensed"/>
              </a:defRPr>
            </a:lvl7pPr>
            <a:lvl8pPr lvl="7">
              <a:spcBef>
                <a:spcPts val="0"/>
              </a:spcBef>
              <a:spcAft>
                <a:spcPts val="0"/>
              </a:spcAft>
              <a:buClr>
                <a:schemeClr val="accent1"/>
              </a:buClr>
              <a:buSzPts val="2800"/>
              <a:buFont typeface="Barlow Semi Condensed"/>
              <a:buNone/>
              <a:defRPr sz="2800" b="1">
                <a:solidFill>
                  <a:schemeClr val="accent1"/>
                </a:solidFill>
                <a:latin typeface="Barlow Semi Condensed"/>
                <a:ea typeface="Barlow Semi Condensed"/>
                <a:cs typeface="Barlow Semi Condensed"/>
                <a:sym typeface="Barlow Semi Condensed"/>
              </a:defRPr>
            </a:lvl8pPr>
            <a:lvl9pPr lvl="8">
              <a:spcBef>
                <a:spcPts val="0"/>
              </a:spcBef>
              <a:spcAft>
                <a:spcPts val="0"/>
              </a:spcAft>
              <a:buClr>
                <a:schemeClr val="accent1"/>
              </a:buClr>
              <a:buSzPts val="2800"/>
              <a:buFont typeface="Barlow Semi Condensed"/>
              <a:buNone/>
              <a:defRPr sz="2800" b="1">
                <a:solidFill>
                  <a:schemeClr val="accent1"/>
                </a:solidFill>
                <a:latin typeface="Barlow Semi Condensed"/>
                <a:ea typeface="Barlow Semi Condensed"/>
                <a:cs typeface="Barlow Semi Condensed"/>
                <a:sym typeface="Barlow Semi Condense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1"/>
              </a:buClr>
              <a:buSzPts val="1400"/>
              <a:buFont typeface="Didact Gothic"/>
              <a:buChar char="●"/>
              <a:defRPr>
                <a:solidFill>
                  <a:schemeClr val="accent1"/>
                </a:solidFill>
                <a:latin typeface="Didact Gothic"/>
                <a:ea typeface="Didact Gothic"/>
                <a:cs typeface="Didact Gothic"/>
                <a:sym typeface="Didact Gothic"/>
              </a:defRPr>
            </a:lvl1pPr>
            <a:lvl2pPr marL="914400" lvl="1" indent="-317500">
              <a:lnSpc>
                <a:spcPct val="115000"/>
              </a:lnSpc>
              <a:spcBef>
                <a:spcPts val="1600"/>
              </a:spcBef>
              <a:spcAft>
                <a:spcPts val="0"/>
              </a:spcAft>
              <a:buClr>
                <a:schemeClr val="accent1"/>
              </a:buClr>
              <a:buSzPts val="1400"/>
              <a:buFont typeface="Didact Gothic"/>
              <a:buChar char="○"/>
              <a:defRPr>
                <a:solidFill>
                  <a:schemeClr val="accent1"/>
                </a:solidFill>
                <a:latin typeface="Didact Gothic"/>
                <a:ea typeface="Didact Gothic"/>
                <a:cs typeface="Didact Gothic"/>
                <a:sym typeface="Didact Gothic"/>
              </a:defRPr>
            </a:lvl2pPr>
            <a:lvl3pPr marL="1371600" lvl="2" indent="-317500">
              <a:lnSpc>
                <a:spcPct val="115000"/>
              </a:lnSpc>
              <a:spcBef>
                <a:spcPts val="1600"/>
              </a:spcBef>
              <a:spcAft>
                <a:spcPts val="0"/>
              </a:spcAft>
              <a:buClr>
                <a:schemeClr val="accent1"/>
              </a:buClr>
              <a:buSzPts val="1400"/>
              <a:buFont typeface="Didact Gothic"/>
              <a:buChar char="■"/>
              <a:defRPr>
                <a:solidFill>
                  <a:schemeClr val="accent1"/>
                </a:solidFill>
                <a:latin typeface="Didact Gothic"/>
                <a:ea typeface="Didact Gothic"/>
                <a:cs typeface="Didact Gothic"/>
                <a:sym typeface="Didact Gothic"/>
              </a:defRPr>
            </a:lvl3pPr>
            <a:lvl4pPr marL="1828800" lvl="3" indent="-317500">
              <a:lnSpc>
                <a:spcPct val="115000"/>
              </a:lnSpc>
              <a:spcBef>
                <a:spcPts val="1600"/>
              </a:spcBef>
              <a:spcAft>
                <a:spcPts val="0"/>
              </a:spcAft>
              <a:buClr>
                <a:schemeClr val="accent1"/>
              </a:buClr>
              <a:buSzPts val="1400"/>
              <a:buFont typeface="Didact Gothic"/>
              <a:buChar char="●"/>
              <a:defRPr>
                <a:solidFill>
                  <a:schemeClr val="accent1"/>
                </a:solidFill>
                <a:latin typeface="Didact Gothic"/>
                <a:ea typeface="Didact Gothic"/>
                <a:cs typeface="Didact Gothic"/>
                <a:sym typeface="Didact Gothic"/>
              </a:defRPr>
            </a:lvl4pPr>
            <a:lvl5pPr marL="2286000" lvl="4" indent="-317500">
              <a:lnSpc>
                <a:spcPct val="115000"/>
              </a:lnSpc>
              <a:spcBef>
                <a:spcPts val="1600"/>
              </a:spcBef>
              <a:spcAft>
                <a:spcPts val="0"/>
              </a:spcAft>
              <a:buClr>
                <a:schemeClr val="accent1"/>
              </a:buClr>
              <a:buSzPts val="1400"/>
              <a:buFont typeface="Didact Gothic"/>
              <a:buChar char="○"/>
              <a:defRPr>
                <a:solidFill>
                  <a:schemeClr val="accent1"/>
                </a:solidFill>
                <a:latin typeface="Didact Gothic"/>
                <a:ea typeface="Didact Gothic"/>
                <a:cs typeface="Didact Gothic"/>
                <a:sym typeface="Didact Gothic"/>
              </a:defRPr>
            </a:lvl5pPr>
            <a:lvl6pPr marL="2743200" lvl="5" indent="-317500">
              <a:lnSpc>
                <a:spcPct val="115000"/>
              </a:lnSpc>
              <a:spcBef>
                <a:spcPts val="1600"/>
              </a:spcBef>
              <a:spcAft>
                <a:spcPts val="0"/>
              </a:spcAft>
              <a:buClr>
                <a:schemeClr val="accent1"/>
              </a:buClr>
              <a:buSzPts val="1400"/>
              <a:buFont typeface="Didact Gothic"/>
              <a:buChar char="■"/>
              <a:defRPr>
                <a:solidFill>
                  <a:schemeClr val="accent1"/>
                </a:solidFill>
                <a:latin typeface="Didact Gothic"/>
                <a:ea typeface="Didact Gothic"/>
                <a:cs typeface="Didact Gothic"/>
                <a:sym typeface="Didact Gothic"/>
              </a:defRPr>
            </a:lvl6pPr>
            <a:lvl7pPr marL="3200400" lvl="6" indent="-317500">
              <a:lnSpc>
                <a:spcPct val="115000"/>
              </a:lnSpc>
              <a:spcBef>
                <a:spcPts val="1600"/>
              </a:spcBef>
              <a:spcAft>
                <a:spcPts val="0"/>
              </a:spcAft>
              <a:buClr>
                <a:schemeClr val="accent1"/>
              </a:buClr>
              <a:buSzPts val="1400"/>
              <a:buFont typeface="Didact Gothic"/>
              <a:buChar char="●"/>
              <a:defRPr>
                <a:solidFill>
                  <a:schemeClr val="accent1"/>
                </a:solidFill>
                <a:latin typeface="Didact Gothic"/>
                <a:ea typeface="Didact Gothic"/>
                <a:cs typeface="Didact Gothic"/>
                <a:sym typeface="Didact Gothic"/>
              </a:defRPr>
            </a:lvl7pPr>
            <a:lvl8pPr marL="3657600" lvl="7" indent="-317500">
              <a:lnSpc>
                <a:spcPct val="115000"/>
              </a:lnSpc>
              <a:spcBef>
                <a:spcPts val="1600"/>
              </a:spcBef>
              <a:spcAft>
                <a:spcPts val="0"/>
              </a:spcAft>
              <a:buClr>
                <a:schemeClr val="accent1"/>
              </a:buClr>
              <a:buSzPts val="1400"/>
              <a:buFont typeface="Didact Gothic"/>
              <a:buChar char="○"/>
              <a:defRPr>
                <a:solidFill>
                  <a:schemeClr val="accent1"/>
                </a:solidFill>
                <a:latin typeface="Didact Gothic"/>
                <a:ea typeface="Didact Gothic"/>
                <a:cs typeface="Didact Gothic"/>
                <a:sym typeface="Didact Gothic"/>
              </a:defRPr>
            </a:lvl8pPr>
            <a:lvl9pPr marL="4114800" lvl="8" indent="-317500">
              <a:lnSpc>
                <a:spcPct val="115000"/>
              </a:lnSpc>
              <a:spcBef>
                <a:spcPts val="1600"/>
              </a:spcBef>
              <a:spcAft>
                <a:spcPts val="1600"/>
              </a:spcAft>
              <a:buClr>
                <a:schemeClr val="accent1"/>
              </a:buClr>
              <a:buSzPts val="1400"/>
              <a:buFont typeface="Didact Gothic"/>
              <a:buChar char="■"/>
              <a:defRPr>
                <a:solidFill>
                  <a:schemeClr val="accent1"/>
                </a:solidFill>
                <a:latin typeface="Didact Gothic"/>
                <a:ea typeface="Didact Gothic"/>
                <a:cs typeface="Didact Gothic"/>
                <a:sym typeface="Didact Gothic"/>
              </a:defRPr>
            </a:lvl9pPr>
          </a:lstStyle>
          <a:p>
            <a:endParaRPr/>
          </a:p>
        </p:txBody>
      </p:sp>
      <p:sp>
        <p:nvSpPr>
          <p:cNvPr id="5" name="Slide Number Placeholder 4">
            <a:extLst>
              <a:ext uri="{FF2B5EF4-FFF2-40B4-BE49-F238E27FC236}">
                <a16:creationId xmlns:a16="http://schemas.microsoft.com/office/drawing/2014/main" id="{46DFF3B5-3388-2F43-A26D-A2A5DCA75C73}"/>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accent6">
                    <a:lumMod val="10000"/>
                  </a:schemeClr>
                </a:solidFill>
              </a:defRPr>
            </a:lvl1pPr>
          </a:lstStyle>
          <a:p>
            <a:fld id="{AA88CB0D-73F5-D546-9770-DE6B961DDEE4}" type="slidenum">
              <a:rPr lang="en-VN" smtClean="0"/>
              <a:pPr/>
              <a:t>‹#›</a:t>
            </a:fld>
            <a:endParaRPr lang="en-V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6" r:id="rId7"/>
    <p:sldLayoutId id="2147483658" r:id="rId8"/>
    <p:sldLayoutId id="2147483659" r:id="rId9"/>
    <p:sldLayoutId id="2147483660" r:id="rId10"/>
    <p:sldLayoutId id="2147483661" r:id="rId11"/>
    <p:sldLayoutId id="2147483662" r:id="rId12"/>
    <p:sldLayoutId id="2147483670" r:id="rId13"/>
    <p:sldLayoutId id="2147483671"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1"/>
        <p:cNvGrpSpPr/>
        <p:nvPr/>
      </p:nvGrpSpPr>
      <p:grpSpPr>
        <a:xfrm>
          <a:off x="0" y="0"/>
          <a:ext cx="0" cy="0"/>
          <a:chOff x="0" y="0"/>
          <a:chExt cx="0" cy="0"/>
        </a:xfrm>
      </p:grpSpPr>
      <p:sp>
        <p:nvSpPr>
          <p:cNvPr id="252" name="Google Shape;252;p28"/>
          <p:cNvSpPr txBox="1">
            <a:spLocks noGrp="1"/>
          </p:cNvSpPr>
          <p:nvPr>
            <p:ph type="ctrTitle"/>
          </p:nvPr>
        </p:nvSpPr>
        <p:spPr>
          <a:xfrm flipH="1">
            <a:off x="1432936" y="1705111"/>
            <a:ext cx="6278077" cy="173327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6">
                    <a:lumMod val="10000"/>
                  </a:schemeClr>
                </a:solidFill>
              </a:rPr>
              <a:t>THREADS &amp; INTERFACE</a:t>
            </a:r>
            <a:endParaRPr dirty="0">
              <a:solidFill>
                <a:schemeClr val="accent6">
                  <a:lumMod val="10000"/>
                </a:schemeClr>
              </a:solidFill>
            </a:endParaRPr>
          </a:p>
        </p:txBody>
      </p:sp>
      <p:sp>
        <p:nvSpPr>
          <p:cNvPr id="253" name="Google Shape;253;p28"/>
          <p:cNvSpPr txBox="1">
            <a:spLocks noGrp="1"/>
          </p:cNvSpPr>
          <p:nvPr>
            <p:ph type="subTitle" idx="1"/>
          </p:nvPr>
        </p:nvSpPr>
        <p:spPr>
          <a:xfrm flipH="1">
            <a:off x="1813475" y="3367575"/>
            <a:ext cx="55170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6">
                    <a:lumMod val="10000"/>
                  </a:schemeClr>
                </a:solidFill>
              </a:rPr>
              <a:t>Nguyen </a:t>
            </a:r>
            <a:r>
              <a:rPr lang="en" dirty="0" err="1">
                <a:solidFill>
                  <a:schemeClr val="accent6">
                    <a:lumMod val="10000"/>
                  </a:schemeClr>
                </a:solidFill>
              </a:rPr>
              <a:t>Trung</a:t>
            </a:r>
            <a:r>
              <a:rPr lang="en" dirty="0">
                <a:solidFill>
                  <a:schemeClr val="accent6">
                    <a:lumMod val="10000"/>
                  </a:schemeClr>
                </a:solidFill>
              </a:rPr>
              <a:t> Thanh - 20176874</a:t>
            </a:r>
            <a:endParaRPr dirty="0">
              <a:solidFill>
                <a:schemeClr val="accent6">
                  <a:lumMod val="10000"/>
                </a:schemeClr>
              </a:solidFill>
            </a:endParaRPr>
          </a:p>
        </p:txBody>
      </p:sp>
      <p:sp>
        <p:nvSpPr>
          <p:cNvPr id="254" name="Google Shape;254;p28"/>
          <p:cNvSpPr/>
          <p:nvPr/>
        </p:nvSpPr>
        <p:spPr>
          <a:xfrm>
            <a:off x="10676168" y="-1773746"/>
            <a:ext cx="5462555" cy="1534150"/>
          </a:xfrm>
          <a:custGeom>
            <a:avLst/>
            <a:gdLst/>
            <a:ahLst/>
            <a:cxnLst/>
            <a:rect l="l" t="t" r="r" b="b"/>
            <a:pathLst>
              <a:path w="122575" h="34425" extrusionOk="0">
                <a:moveTo>
                  <a:pt x="0" y="0"/>
                </a:moveTo>
                <a:lnTo>
                  <a:pt x="0" y="34425"/>
                </a:lnTo>
                <a:lnTo>
                  <a:pt x="79175" y="34425"/>
                </a:lnTo>
                <a:cubicBezTo>
                  <a:pt x="86541" y="34425"/>
                  <a:pt x="93606" y="31264"/>
                  <a:pt x="98813" y="25644"/>
                </a:cubicBezTo>
                <a:lnTo>
                  <a:pt x="122574" y="0"/>
                </a:lnTo>
                <a:close/>
              </a:path>
            </a:pathLst>
          </a:cu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4BD579A3-72D9-F54E-96C2-4AF1E65F7F1E}"/>
              </a:ext>
            </a:extLst>
          </p:cNvPr>
          <p:cNvPicPr>
            <a:picLocks noChangeAspect="1"/>
          </p:cNvPicPr>
          <p:nvPr/>
        </p:nvPicPr>
        <p:blipFill>
          <a:blip r:embed="rId3"/>
          <a:stretch>
            <a:fillRect/>
          </a:stretch>
        </p:blipFill>
        <p:spPr>
          <a:xfrm>
            <a:off x="3424661" y="491572"/>
            <a:ext cx="2294626" cy="128435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A4D695B-F9C7-4C47-A332-72E739C546B8}"/>
              </a:ext>
            </a:extLst>
          </p:cNvPr>
          <p:cNvSpPr>
            <a:spLocks noGrp="1"/>
          </p:cNvSpPr>
          <p:nvPr>
            <p:ph type="title" idx="6"/>
          </p:nvPr>
        </p:nvSpPr>
        <p:spPr>
          <a:xfrm>
            <a:off x="461308" y="101600"/>
            <a:ext cx="6741749" cy="572700"/>
          </a:xfrm>
        </p:spPr>
        <p:txBody>
          <a:bodyPr/>
          <a:lstStyle/>
          <a:p>
            <a:r>
              <a:rPr lang="en-VN" sz="2800" dirty="0">
                <a:solidFill>
                  <a:schemeClr val="accent6">
                    <a:lumMod val="10000"/>
                  </a:schemeClr>
                </a:solidFill>
              </a:rPr>
              <a:t>3.1 Tạo luồng bằng cách Extend từ lớp Thread</a:t>
            </a:r>
          </a:p>
        </p:txBody>
      </p:sp>
      <p:sp>
        <p:nvSpPr>
          <p:cNvPr id="9" name="Slide Number Placeholder 8">
            <a:extLst>
              <a:ext uri="{FF2B5EF4-FFF2-40B4-BE49-F238E27FC236}">
                <a16:creationId xmlns:a16="http://schemas.microsoft.com/office/drawing/2014/main" id="{313B13DD-22D1-D64D-9FB8-4C5D2A1EE1FD}"/>
              </a:ext>
            </a:extLst>
          </p:cNvPr>
          <p:cNvSpPr>
            <a:spLocks noGrp="1"/>
          </p:cNvSpPr>
          <p:nvPr>
            <p:ph type="sldNum" sz="quarter" idx="10"/>
          </p:nvPr>
        </p:nvSpPr>
        <p:spPr/>
        <p:txBody>
          <a:bodyPr/>
          <a:lstStyle/>
          <a:p>
            <a:fld id="{AA88CB0D-73F5-D546-9770-DE6B961DDEE4}" type="slidenum">
              <a:rPr lang="en-VN" smtClean="0"/>
              <a:pPr/>
              <a:t>9</a:t>
            </a:fld>
            <a:endParaRPr lang="en-VN"/>
          </a:p>
        </p:txBody>
      </p:sp>
      <p:sp>
        <p:nvSpPr>
          <p:cNvPr id="10" name="Rectangle 9">
            <a:extLst>
              <a:ext uri="{FF2B5EF4-FFF2-40B4-BE49-F238E27FC236}">
                <a16:creationId xmlns:a16="http://schemas.microsoft.com/office/drawing/2014/main" id="{2B55B11E-72F2-1A46-82B9-B87D9C7A9FCC}"/>
              </a:ext>
            </a:extLst>
          </p:cNvPr>
          <p:cNvSpPr/>
          <p:nvPr/>
        </p:nvSpPr>
        <p:spPr>
          <a:xfrm>
            <a:off x="237021" y="1073944"/>
            <a:ext cx="4334979" cy="3293209"/>
          </a:xfrm>
          <a:prstGeom prst="rect">
            <a:avLst/>
          </a:prstGeom>
        </p:spPr>
        <p:txBody>
          <a:bodyPr wrap="square">
            <a:spAutoFit/>
          </a:bodyPr>
          <a:lstStyle/>
          <a:p>
            <a:r>
              <a:rPr lang="vi-VN" sz="1600" dirty="0">
                <a:solidFill>
                  <a:schemeClr val="accent6">
                    <a:lumMod val="10000"/>
                  </a:schemeClr>
                </a:solidFill>
                <a:latin typeface="+mn-lt"/>
              </a:rPr>
              <a:t>1. Khai báo 1 lớp mới kế thừa từ lớp Thread.</a:t>
            </a:r>
            <a:br>
              <a:rPr lang="vi-VN" sz="1600" dirty="0">
                <a:solidFill>
                  <a:schemeClr val="accent6">
                    <a:lumMod val="10000"/>
                  </a:schemeClr>
                </a:solidFill>
                <a:latin typeface="+mn-lt"/>
              </a:rPr>
            </a:br>
            <a:endParaRPr lang="vi-VN" sz="1600" dirty="0">
              <a:solidFill>
                <a:schemeClr val="accent6">
                  <a:lumMod val="10000"/>
                </a:schemeClr>
              </a:solidFill>
              <a:latin typeface="+mn-lt"/>
            </a:endParaRPr>
          </a:p>
          <a:p>
            <a:r>
              <a:rPr lang="vi-VN" sz="1600" dirty="0">
                <a:solidFill>
                  <a:schemeClr val="accent6">
                    <a:lumMod val="10000"/>
                  </a:schemeClr>
                </a:solidFill>
                <a:latin typeface="+mn-lt"/>
              </a:rPr>
              <a:t>2. Override lại phương thức run ở lớp này, những gì trong phương thức run sẽ được thực thi khi luồng bắt đầu chạy. Sau khi luồng chạy xong tất cả các câu lệnh trong phương thức run thì luồng cũng tự hủy.</a:t>
            </a:r>
            <a:br>
              <a:rPr lang="vi-VN" sz="1600" dirty="0">
                <a:solidFill>
                  <a:schemeClr val="accent6">
                    <a:lumMod val="10000"/>
                  </a:schemeClr>
                </a:solidFill>
                <a:latin typeface="+mn-lt"/>
              </a:rPr>
            </a:br>
            <a:endParaRPr lang="vi-VN" sz="1600" dirty="0">
              <a:solidFill>
                <a:schemeClr val="accent6">
                  <a:lumMod val="10000"/>
                </a:schemeClr>
              </a:solidFill>
              <a:latin typeface="+mn-lt"/>
            </a:endParaRPr>
          </a:p>
          <a:p>
            <a:r>
              <a:rPr lang="vi-VN" sz="1600" dirty="0">
                <a:solidFill>
                  <a:schemeClr val="accent6">
                    <a:lumMod val="10000"/>
                  </a:schemeClr>
                </a:solidFill>
                <a:latin typeface="+mn-lt"/>
              </a:rPr>
              <a:t>3. Tạo 1 thể hiện (hay 1 đối tượng) của lớp ta vừa khai báo.</a:t>
            </a:r>
            <a:br>
              <a:rPr lang="vi-VN" sz="1600" dirty="0">
                <a:solidFill>
                  <a:schemeClr val="accent6">
                    <a:lumMod val="10000"/>
                  </a:schemeClr>
                </a:solidFill>
                <a:latin typeface="+mn-lt"/>
              </a:rPr>
            </a:br>
            <a:endParaRPr lang="vi-VN" sz="1600" dirty="0">
              <a:solidFill>
                <a:schemeClr val="accent6">
                  <a:lumMod val="10000"/>
                </a:schemeClr>
              </a:solidFill>
              <a:latin typeface="+mn-lt"/>
            </a:endParaRPr>
          </a:p>
          <a:p>
            <a:r>
              <a:rPr lang="vi-VN" sz="1600" dirty="0">
                <a:solidFill>
                  <a:schemeClr val="accent6">
                    <a:lumMod val="10000"/>
                  </a:schemeClr>
                </a:solidFill>
                <a:latin typeface="+mn-lt"/>
              </a:rPr>
              <a:t>4. Sau đó gọi phương thức start() của đối tượng này để bắt đầu thực thi luồng.</a:t>
            </a:r>
          </a:p>
        </p:txBody>
      </p:sp>
      <p:pic>
        <p:nvPicPr>
          <p:cNvPr id="11" name="Picture 10">
            <a:extLst>
              <a:ext uri="{FF2B5EF4-FFF2-40B4-BE49-F238E27FC236}">
                <a16:creationId xmlns:a16="http://schemas.microsoft.com/office/drawing/2014/main" id="{B3450A2F-BC11-484A-B7C7-4AAED2B2B921}"/>
              </a:ext>
            </a:extLst>
          </p:cNvPr>
          <p:cNvPicPr>
            <a:picLocks noChangeAspect="1"/>
          </p:cNvPicPr>
          <p:nvPr/>
        </p:nvPicPr>
        <p:blipFill>
          <a:blip r:embed="rId2"/>
          <a:stretch>
            <a:fillRect/>
          </a:stretch>
        </p:blipFill>
        <p:spPr>
          <a:xfrm>
            <a:off x="4715979" y="2060381"/>
            <a:ext cx="4191000" cy="1320800"/>
          </a:xfrm>
          <a:prstGeom prst="rect">
            <a:avLst/>
          </a:prstGeom>
        </p:spPr>
      </p:pic>
    </p:spTree>
    <p:extLst>
      <p:ext uri="{BB962C8B-B14F-4D97-AF65-F5344CB8AC3E}">
        <p14:creationId xmlns:p14="http://schemas.microsoft.com/office/powerpoint/2010/main" val="39069958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A4D695B-F9C7-4C47-A332-72E739C546B8}"/>
              </a:ext>
            </a:extLst>
          </p:cNvPr>
          <p:cNvSpPr>
            <a:spLocks noGrp="1"/>
          </p:cNvSpPr>
          <p:nvPr>
            <p:ph type="title" idx="6"/>
          </p:nvPr>
        </p:nvSpPr>
        <p:spPr>
          <a:xfrm>
            <a:off x="478561" y="101600"/>
            <a:ext cx="6741749" cy="972344"/>
          </a:xfrm>
        </p:spPr>
        <p:txBody>
          <a:bodyPr/>
          <a:lstStyle/>
          <a:p>
            <a:r>
              <a:rPr lang="en-VN" sz="2800" dirty="0">
                <a:solidFill>
                  <a:schemeClr val="accent6">
                    <a:lumMod val="10000"/>
                  </a:schemeClr>
                </a:solidFill>
              </a:rPr>
              <a:t>3.2 </a:t>
            </a:r>
            <a:r>
              <a:rPr lang="en-US" sz="2800" dirty="0" err="1">
                <a:solidFill>
                  <a:schemeClr val="accent6">
                    <a:lumMod val="10000"/>
                  </a:schemeClr>
                </a:solidFill>
              </a:rPr>
              <a:t>Tạo</a:t>
            </a:r>
            <a:r>
              <a:rPr lang="en-US" sz="2800" dirty="0">
                <a:solidFill>
                  <a:schemeClr val="accent6">
                    <a:lumMod val="10000"/>
                  </a:schemeClr>
                </a:solidFill>
              </a:rPr>
              <a:t> </a:t>
            </a:r>
            <a:r>
              <a:rPr lang="en-US" sz="2800" dirty="0" err="1">
                <a:solidFill>
                  <a:schemeClr val="accent6">
                    <a:lumMod val="10000"/>
                  </a:schemeClr>
                </a:solidFill>
              </a:rPr>
              <a:t>luồng</a:t>
            </a:r>
            <a:r>
              <a:rPr lang="en-US" sz="2800" dirty="0">
                <a:solidFill>
                  <a:schemeClr val="accent6">
                    <a:lumMod val="10000"/>
                  </a:schemeClr>
                </a:solidFill>
              </a:rPr>
              <a:t> </a:t>
            </a:r>
            <a:r>
              <a:rPr lang="en-US" sz="2800" dirty="0" err="1">
                <a:solidFill>
                  <a:schemeClr val="accent6">
                    <a:lumMod val="10000"/>
                  </a:schemeClr>
                </a:solidFill>
              </a:rPr>
              <a:t>bằng</a:t>
            </a:r>
            <a:r>
              <a:rPr lang="en-US" sz="2800" dirty="0">
                <a:solidFill>
                  <a:schemeClr val="accent6">
                    <a:lumMod val="10000"/>
                  </a:schemeClr>
                </a:solidFill>
              </a:rPr>
              <a:t> </a:t>
            </a:r>
            <a:r>
              <a:rPr lang="en-US" sz="2800" dirty="0" err="1">
                <a:solidFill>
                  <a:schemeClr val="accent6">
                    <a:lumMod val="10000"/>
                  </a:schemeClr>
                </a:solidFill>
              </a:rPr>
              <a:t>cách</a:t>
            </a:r>
            <a:r>
              <a:rPr lang="en-US" sz="2800" dirty="0">
                <a:solidFill>
                  <a:schemeClr val="accent6">
                    <a:lumMod val="10000"/>
                  </a:schemeClr>
                </a:solidFill>
              </a:rPr>
              <a:t> implement </a:t>
            </a:r>
            <a:r>
              <a:rPr lang="en-US" sz="2800" dirty="0" err="1">
                <a:solidFill>
                  <a:schemeClr val="accent6">
                    <a:lumMod val="10000"/>
                  </a:schemeClr>
                </a:solidFill>
              </a:rPr>
              <a:t>từ</a:t>
            </a:r>
            <a:r>
              <a:rPr lang="en-US" sz="2800" dirty="0">
                <a:solidFill>
                  <a:schemeClr val="accent6">
                    <a:lumMod val="10000"/>
                  </a:schemeClr>
                </a:solidFill>
              </a:rPr>
              <a:t> Interface Runnable</a:t>
            </a:r>
            <a:br>
              <a:rPr lang="en-US" sz="2800" dirty="0">
                <a:solidFill>
                  <a:schemeClr val="accent6">
                    <a:lumMod val="10000"/>
                  </a:schemeClr>
                </a:solidFill>
              </a:rPr>
            </a:br>
            <a:endParaRPr lang="en-VN" sz="2800" dirty="0">
              <a:solidFill>
                <a:schemeClr val="accent6">
                  <a:lumMod val="10000"/>
                </a:schemeClr>
              </a:solidFill>
            </a:endParaRPr>
          </a:p>
        </p:txBody>
      </p:sp>
      <p:sp>
        <p:nvSpPr>
          <p:cNvPr id="9" name="Slide Number Placeholder 8">
            <a:extLst>
              <a:ext uri="{FF2B5EF4-FFF2-40B4-BE49-F238E27FC236}">
                <a16:creationId xmlns:a16="http://schemas.microsoft.com/office/drawing/2014/main" id="{313B13DD-22D1-D64D-9FB8-4C5D2A1EE1FD}"/>
              </a:ext>
            </a:extLst>
          </p:cNvPr>
          <p:cNvSpPr>
            <a:spLocks noGrp="1"/>
          </p:cNvSpPr>
          <p:nvPr>
            <p:ph type="sldNum" sz="quarter" idx="10"/>
          </p:nvPr>
        </p:nvSpPr>
        <p:spPr/>
        <p:txBody>
          <a:bodyPr/>
          <a:lstStyle/>
          <a:p>
            <a:fld id="{AA88CB0D-73F5-D546-9770-DE6B961DDEE4}" type="slidenum">
              <a:rPr lang="en-VN" smtClean="0"/>
              <a:pPr/>
              <a:t>10</a:t>
            </a:fld>
            <a:endParaRPr lang="en-VN"/>
          </a:p>
        </p:txBody>
      </p:sp>
      <p:sp>
        <p:nvSpPr>
          <p:cNvPr id="10" name="Rectangle 9">
            <a:extLst>
              <a:ext uri="{FF2B5EF4-FFF2-40B4-BE49-F238E27FC236}">
                <a16:creationId xmlns:a16="http://schemas.microsoft.com/office/drawing/2014/main" id="{2B55B11E-72F2-1A46-82B9-B87D9C7A9FCC}"/>
              </a:ext>
            </a:extLst>
          </p:cNvPr>
          <p:cNvSpPr/>
          <p:nvPr/>
        </p:nvSpPr>
        <p:spPr>
          <a:xfrm>
            <a:off x="102387" y="1136993"/>
            <a:ext cx="8939226" cy="2308324"/>
          </a:xfrm>
          <a:prstGeom prst="rect">
            <a:avLst/>
          </a:prstGeom>
        </p:spPr>
        <p:txBody>
          <a:bodyPr wrap="square" numCol="2" spcCol="360000">
            <a:spAutoFit/>
          </a:bodyPr>
          <a:lstStyle/>
          <a:p>
            <a:r>
              <a:rPr lang="vi-VN" dirty="0"/>
              <a:t>1. Khai báo 1 lớp mới implements từ Interface Runnable.</a:t>
            </a:r>
          </a:p>
          <a:p>
            <a:endParaRPr lang="vi-VN" dirty="0"/>
          </a:p>
          <a:p>
            <a:r>
              <a:rPr lang="vi-VN" dirty="0"/>
              <a:t>2. Hiện thực phương thức run() ở lớp này, những gì trong phương thức run() sẽ được thực thi khi luồng bắt đầu chạy. Sau khi luồng chạy xong tất cả các câu lệnh trong phương thức run thì luồng cũng tự hủy.</a:t>
            </a:r>
            <a:br>
              <a:rPr lang="vi-VN" dirty="0"/>
            </a:br>
            <a:endParaRPr lang="vi-VN" dirty="0"/>
          </a:p>
          <a:p>
            <a:r>
              <a:rPr lang="vi-VN" dirty="0"/>
              <a:t>3. Tạo 1 thể hiện (hay 1 đối tượng) của lớp ta vừa khai báo. (Ví dụ: Tên đối tượng là r1)</a:t>
            </a:r>
            <a:br>
              <a:rPr lang="vi-VN" dirty="0"/>
            </a:br>
            <a:r>
              <a:rPr lang="vi-VN" dirty="0"/>
              <a:t>4. Tạo 1 thể hiện của lớp Thread bằng phương thức khởi tạo : Thread(Runnable target)</a:t>
            </a:r>
          </a:p>
          <a:p>
            <a:pPr marL="285750" lvl="1" indent="-285750">
              <a:buFont typeface="Arial" panose="020B0604020202020204" pitchFamily="34" charset="0"/>
              <a:buChar char="•"/>
            </a:pPr>
            <a:r>
              <a:rPr lang="vi-VN" dirty="0"/>
              <a:t>Runnable target: Là 1 đối tượng thuốc lớp được implements từ giao diện Runnable.</a:t>
            </a:r>
          </a:p>
          <a:p>
            <a:pPr marL="285750" lvl="1" indent="-285750">
              <a:buFont typeface="Arial" panose="020B0604020202020204" pitchFamily="34" charset="0"/>
              <a:buChar char="•"/>
            </a:pPr>
            <a:r>
              <a:rPr lang="vi-VN" dirty="0"/>
              <a:t>Ví dụ: Thread t1 = new Thread(r1);</a:t>
            </a:r>
            <a:br>
              <a:rPr lang="vi-VN" dirty="0"/>
            </a:br>
            <a:endParaRPr lang="vi-VN" dirty="0"/>
          </a:p>
          <a:p>
            <a:r>
              <a:rPr lang="vi-VN" dirty="0"/>
              <a:t>5. Gọi phương thức start() của đối tượng t1.</a:t>
            </a:r>
          </a:p>
        </p:txBody>
      </p:sp>
      <p:pic>
        <p:nvPicPr>
          <p:cNvPr id="2" name="Picture 1">
            <a:extLst>
              <a:ext uri="{FF2B5EF4-FFF2-40B4-BE49-F238E27FC236}">
                <a16:creationId xmlns:a16="http://schemas.microsoft.com/office/drawing/2014/main" id="{960580A9-42C3-6041-9AE0-5F3292884FD1}"/>
              </a:ext>
            </a:extLst>
          </p:cNvPr>
          <p:cNvPicPr>
            <a:picLocks noChangeAspect="1"/>
          </p:cNvPicPr>
          <p:nvPr/>
        </p:nvPicPr>
        <p:blipFill>
          <a:blip r:embed="rId2"/>
          <a:stretch>
            <a:fillRect/>
          </a:stretch>
        </p:blipFill>
        <p:spPr>
          <a:xfrm>
            <a:off x="2265572" y="3445317"/>
            <a:ext cx="4612856" cy="1570334"/>
          </a:xfrm>
          <a:prstGeom prst="rect">
            <a:avLst/>
          </a:prstGeom>
        </p:spPr>
      </p:pic>
    </p:spTree>
    <p:extLst>
      <p:ext uri="{BB962C8B-B14F-4D97-AF65-F5344CB8AC3E}">
        <p14:creationId xmlns:p14="http://schemas.microsoft.com/office/powerpoint/2010/main" val="86634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0AA73-C290-B445-BACD-027955B878B1}"/>
              </a:ext>
            </a:extLst>
          </p:cNvPr>
          <p:cNvSpPr>
            <a:spLocks noGrp="1"/>
          </p:cNvSpPr>
          <p:nvPr>
            <p:ph type="title"/>
          </p:nvPr>
        </p:nvSpPr>
        <p:spPr>
          <a:xfrm flipH="1">
            <a:off x="726699" y="730923"/>
            <a:ext cx="4863218" cy="2893800"/>
          </a:xfrm>
        </p:spPr>
        <p:txBody>
          <a:bodyPr/>
          <a:lstStyle/>
          <a:p>
            <a:r>
              <a:rPr lang="en-US" dirty="0">
                <a:solidFill>
                  <a:schemeClr val="accent6">
                    <a:lumMod val="10000"/>
                  </a:schemeClr>
                </a:solidFill>
              </a:rPr>
              <a:t>INTERFACE TRONG JAVA 8</a:t>
            </a:r>
            <a:endParaRPr lang="en-VN" dirty="0">
              <a:solidFill>
                <a:schemeClr val="accent6">
                  <a:lumMod val="10000"/>
                </a:schemeClr>
              </a:solidFill>
            </a:endParaRPr>
          </a:p>
        </p:txBody>
      </p:sp>
      <p:sp>
        <p:nvSpPr>
          <p:cNvPr id="4" name="Title 3">
            <a:extLst>
              <a:ext uri="{FF2B5EF4-FFF2-40B4-BE49-F238E27FC236}">
                <a16:creationId xmlns:a16="http://schemas.microsoft.com/office/drawing/2014/main" id="{A3788482-443A-2445-A29D-FDFD3A0B003E}"/>
              </a:ext>
            </a:extLst>
          </p:cNvPr>
          <p:cNvSpPr>
            <a:spLocks noGrp="1"/>
          </p:cNvSpPr>
          <p:nvPr>
            <p:ph type="title" idx="2"/>
          </p:nvPr>
        </p:nvSpPr>
        <p:spPr/>
        <p:txBody>
          <a:bodyPr/>
          <a:lstStyle/>
          <a:p>
            <a:r>
              <a:rPr lang="en-VN" dirty="0"/>
              <a:t>04</a:t>
            </a:r>
          </a:p>
        </p:txBody>
      </p:sp>
      <p:sp>
        <p:nvSpPr>
          <p:cNvPr id="5" name="Slide Number Placeholder 4">
            <a:extLst>
              <a:ext uri="{FF2B5EF4-FFF2-40B4-BE49-F238E27FC236}">
                <a16:creationId xmlns:a16="http://schemas.microsoft.com/office/drawing/2014/main" id="{E2A75907-5BFD-BD4D-A2AC-1645F03F2B9F}"/>
              </a:ext>
            </a:extLst>
          </p:cNvPr>
          <p:cNvSpPr>
            <a:spLocks noGrp="1"/>
          </p:cNvSpPr>
          <p:nvPr>
            <p:ph type="sldNum" sz="quarter" idx="4"/>
          </p:nvPr>
        </p:nvSpPr>
        <p:spPr/>
        <p:txBody>
          <a:bodyPr/>
          <a:lstStyle/>
          <a:p>
            <a:fld id="{AA88CB0D-73F5-D546-9770-DE6B961DDEE4}" type="slidenum">
              <a:rPr lang="en-VN" smtClean="0"/>
              <a:pPr/>
              <a:t>11</a:t>
            </a:fld>
            <a:endParaRPr lang="en-VN"/>
          </a:p>
        </p:txBody>
      </p:sp>
    </p:spTree>
    <p:extLst>
      <p:ext uri="{BB962C8B-B14F-4D97-AF65-F5344CB8AC3E}">
        <p14:creationId xmlns:p14="http://schemas.microsoft.com/office/powerpoint/2010/main" val="27064226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78"/>
        <p:cNvGrpSpPr/>
        <p:nvPr/>
      </p:nvGrpSpPr>
      <p:grpSpPr>
        <a:xfrm>
          <a:off x="0" y="0"/>
          <a:ext cx="0" cy="0"/>
          <a:chOff x="0" y="0"/>
          <a:chExt cx="0" cy="0"/>
        </a:xfrm>
      </p:grpSpPr>
      <p:grpSp>
        <p:nvGrpSpPr>
          <p:cNvPr id="479" name="Google Shape;479;p41"/>
          <p:cNvGrpSpPr/>
          <p:nvPr/>
        </p:nvGrpSpPr>
        <p:grpSpPr>
          <a:xfrm>
            <a:off x="1088468" y="1133179"/>
            <a:ext cx="6967096" cy="2992826"/>
            <a:chOff x="-1416001" y="1857571"/>
            <a:chExt cx="7690801" cy="2767804"/>
          </a:xfrm>
        </p:grpSpPr>
        <p:sp>
          <p:nvSpPr>
            <p:cNvPr id="480" name="Google Shape;480;p41"/>
            <p:cNvSpPr/>
            <p:nvPr/>
          </p:nvSpPr>
          <p:spPr>
            <a:xfrm>
              <a:off x="-1416000" y="1857571"/>
              <a:ext cx="7690800" cy="2767800"/>
            </a:xfrm>
            <a:prstGeom prst="roundRect">
              <a:avLst>
                <a:gd name="adj" fmla="val 11781"/>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1"/>
            <p:cNvSpPr/>
            <p:nvPr/>
          </p:nvSpPr>
          <p:spPr>
            <a:xfrm rot="10800000">
              <a:off x="5561917" y="1857575"/>
              <a:ext cx="708900" cy="2767800"/>
            </a:xfrm>
            <a:prstGeom prst="round2SameRect">
              <a:avLst>
                <a:gd name="adj1" fmla="val 50000"/>
                <a:gd name="adj2" fmla="val 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1"/>
            <p:cNvSpPr/>
            <p:nvPr/>
          </p:nvSpPr>
          <p:spPr>
            <a:xfrm rot="10800000">
              <a:off x="5249099" y="1858107"/>
              <a:ext cx="1025700" cy="2343600"/>
            </a:xfrm>
            <a:prstGeom prst="round1Rect">
              <a:avLst>
                <a:gd name="adj" fmla="val 5000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1"/>
            <p:cNvSpPr/>
            <p:nvPr/>
          </p:nvSpPr>
          <p:spPr>
            <a:xfrm>
              <a:off x="-1412019" y="1857575"/>
              <a:ext cx="708900" cy="2767800"/>
            </a:xfrm>
            <a:prstGeom prst="round2SameRect">
              <a:avLst>
                <a:gd name="adj1" fmla="val 50000"/>
                <a:gd name="adj2" fmla="val 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1"/>
            <p:cNvSpPr/>
            <p:nvPr/>
          </p:nvSpPr>
          <p:spPr>
            <a:xfrm>
              <a:off x="-1416001" y="2281243"/>
              <a:ext cx="1025700" cy="2343600"/>
            </a:xfrm>
            <a:prstGeom prst="round1Rect">
              <a:avLst>
                <a:gd name="adj" fmla="val 5000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 name="Google Shape;486;p41"/>
          <p:cNvSpPr txBox="1">
            <a:spLocks noGrp="1"/>
          </p:cNvSpPr>
          <p:nvPr>
            <p:ph type="subTitle" idx="1"/>
          </p:nvPr>
        </p:nvSpPr>
        <p:spPr>
          <a:xfrm>
            <a:off x="1167845" y="1133179"/>
            <a:ext cx="6808340" cy="2992822"/>
          </a:xfrm>
          <a:prstGeom prst="rect">
            <a:avLst/>
          </a:prstGeom>
        </p:spPr>
        <p:txBody>
          <a:bodyPr spcFirstLastPara="1" wrap="square" lIns="91425" tIns="270000" rIns="91425" bIns="91425" anchor="ctr" anchorCtr="0">
            <a:noAutofit/>
          </a:bodyPr>
          <a:lstStyle/>
          <a:p>
            <a:pPr marL="0" indent="0" algn="l">
              <a:spcBef>
                <a:spcPts val="100"/>
              </a:spcBef>
              <a:spcAft>
                <a:spcPts val="500"/>
              </a:spcAft>
            </a:pPr>
            <a:r>
              <a:rPr lang="vi-VN" dirty="0">
                <a:solidFill>
                  <a:schemeClr val="accent6"/>
                </a:solidFill>
                <a:latin typeface="+mn-lt"/>
              </a:rPr>
              <a:t>Một trong những thay đổi lớn trong Java 8 là khái niệm Interface.</a:t>
            </a:r>
          </a:p>
          <a:p>
            <a:pPr marL="0" indent="0" algn="l">
              <a:spcBef>
                <a:spcPts val="100"/>
              </a:spcBef>
              <a:spcAft>
                <a:spcPts val="500"/>
              </a:spcAft>
            </a:pPr>
            <a:r>
              <a:rPr lang="vi-VN" dirty="0">
                <a:solidFill>
                  <a:schemeClr val="accent6"/>
                </a:solidFill>
                <a:latin typeface="+mn-lt"/>
              </a:rPr>
              <a:t>- Trong những phiên bản java trước thì Interface chỉ cho phép chúng ta khai báo các phương thức public abstract methods bên trong nó.</a:t>
            </a:r>
          </a:p>
          <a:p>
            <a:pPr marL="0" indent="0" algn="l">
              <a:spcBef>
                <a:spcPts val="100"/>
              </a:spcBef>
              <a:spcAft>
                <a:spcPts val="500"/>
              </a:spcAft>
            </a:pPr>
            <a:r>
              <a:rPr lang="vi-VN" dirty="0">
                <a:solidFill>
                  <a:schemeClr val="accent6"/>
                </a:solidFill>
                <a:latin typeface="+mn-lt"/>
              </a:rPr>
              <a:t>- Nhưng trong Java 8, chúng ta sẽ có thêm 2 khái niệm mới đối với </a:t>
            </a:r>
            <a:r>
              <a:rPr lang="vi-VN" b="1" dirty="0">
                <a:solidFill>
                  <a:schemeClr val="accent6"/>
                </a:solidFill>
                <a:latin typeface="+mn-lt"/>
              </a:rPr>
              <a:t>interface</a:t>
            </a:r>
            <a:r>
              <a:rPr lang="vi-VN" dirty="0">
                <a:solidFill>
                  <a:schemeClr val="accent6"/>
                </a:solidFill>
                <a:latin typeface="+mn-lt"/>
              </a:rPr>
              <a:t> là phương thức </a:t>
            </a:r>
            <a:r>
              <a:rPr lang="vi-VN" b="1" dirty="0">
                <a:solidFill>
                  <a:schemeClr val="accent6"/>
                </a:solidFill>
                <a:latin typeface="+mn-lt"/>
              </a:rPr>
              <a:t>default</a:t>
            </a:r>
            <a:r>
              <a:rPr lang="vi-VN" dirty="0">
                <a:solidFill>
                  <a:schemeClr val="accent6"/>
                </a:solidFill>
                <a:latin typeface="+mn-lt"/>
              </a:rPr>
              <a:t> (default method) và phương thức </a:t>
            </a:r>
            <a:r>
              <a:rPr lang="vi-VN" b="1" dirty="0">
                <a:solidFill>
                  <a:schemeClr val="accent6"/>
                </a:solidFill>
                <a:latin typeface="+mn-lt"/>
              </a:rPr>
              <a:t>static</a:t>
            </a:r>
            <a:r>
              <a:rPr lang="vi-VN" dirty="0">
                <a:solidFill>
                  <a:schemeClr val="accent6"/>
                </a:solidFill>
                <a:latin typeface="+mn-lt"/>
              </a:rPr>
              <a:t> (static method).</a:t>
            </a:r>
            <a:endParaRPr lang="en-US" dirty="0">
              <a:solidFill>
                <a:schemeClr val="accent6"/>
              </a:solidFill>
              <a:latin typeface="+mn-lt"/>
            </a:endParaRPr>
          </a:p>
        </p:txBody>
      </p:sp>
      <p:sp>
        <p:nvSpPr>
          <p:cNvPr id="2" name="Slide Number Placeholder 1">
            <a:extLst>
              <a:ext uri="{FF2B5EF4-FFF2-40B4-BE49-F238E27FC236}">
                <a16:creationId xmlns:a16="http://schemas.microsoft.com/office/drawing/2014/main" id="{5DF8A19B-3DEC-694A-A05F-2BEF178AF0B6}"/>
              </a:ext>
            </a:extLst>
          </p:cNvPr>
          <p:cNvSpPr>
            <a:spLocks noGrp="1"/>
          </p:cNvSpPr>
          <p:nvPr>
            <p:ph type="sldNum" sz="quarter" idx="4"/>
          </p:nvPr>
        </p:nvSpPr>
        <p:spPr/>
        <p:txBody>
          <a:bodyPr/>
          <a:lstStyle/>
          <a:p>
            <a:fld id="{AA88CB0D-73F5-D546-9770-DE6B961DDEE4}" type="slidenum">
              <a:rPr lang="en-VN" smtClean="0"/>
              <a:pPr/>
              <a:t>12</a:t>
            </a:fld>
            <a:endParaRPr lang="en-V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AAD3B0-770F-6E46-864F-6F4847CDC52D}"/>
              </a:ext>
            </a:extLst>
          </p:cNvPr>
          <p:cNvSpPr>
            <a:spLocks noGrp="1"/>
          </p:cNvSpPr>
          <p:nvPr>
            <p:ph type="body" idx="1"/>
          </p:nvPr>
        </p:nvSpPr>
        <p:spPr>
          <a:xfrm>
            <a:off x="195898" y="1299861"/>
            <a:ext cx="8752204" cy="685241"/>
          </a:xfrm>
        </p:spPr>
        <p:txBody>
          <a:bodyPr/>
          <a:lstStyle/>
          <a:p>
            <a:r>
              <a:rPr lang="vi-VN" sz="1600" dirty="0">
                <a:solidFill>
                  <a:schemeClr val="accent6">
                    <a:lumMod val="10000"/>
                  </a:schemeClr>
                </a:solidFill>
                <a:latin typeface="+mn-lt"/>
              </a:rPr>
              <a:t>Để tạo một phương thức default trong interface, chúng ta sẽ sử dụng từ khóa “default”.</a:t>
            </a:r>
            <a:endParaRPr lang="en-VN" sz="1600" dirty="0">
              <a:solidFill>
                <a:schemeClr val="accent6">
                  <a:lumMod val="10000"/>
                </a:schemeClr>
              </a:solidFill>
              <a:latin typeface="+mn-lt"/>
            </a:endParaRPr>
          </a:p>
        </p:txBody>
      </p:sp>
      <p:sp>
        <p:nvSpPr>
          <p:cNvPr id="4" name="Slide Number Placeholder 3">
            <a:extLst>
              <a:ext uri="{FF2B5EF4-FFF2-40B4-BE49-F238E27FC236}">
                <a16:creationId xmlns:a16="http://schemas.microsoft.com/office/drawing/2014/main" id="{01B63698-AC95-F746-A343-34DD10C30578}"/>
              </a:ext>
            </a:extLst>
          </p:cNvPr>
          <p:cNvSpPr>
            <a:spLocks noGrp="1"/>
          </p:cNvSpPr>
          <p:nvPr>
            <p:ph type="sldNum" sz="quarter" idx="4"/>
          </p:nvPr>
        </p:nvSpPr>
        <p:spPr/>
        <p:txBody>
          <a:bodyPr/>
          <a:lstStyle/>
          <a:p>
            <a:fld id="{AA88CB0D-73F5-D546-9770-DE6B961DDEE4}" type="slidenum">
              <a:rPr lang="en-VN" smtClean="0"/>
              <a:pPr/>
              <a:t>13</a:t>
            </a:fld>
            <a:endParaRPr lang="en-VN"/>
          </a:p>
        </p:txBody>
      </p:sp>
      <p:sp>
        <p:nvSpPr>
          <p:cNvPr id="6" name="Title 3">
            <a:extLst>
              <a:ext uri="{FF2B5EF4-FFF2-40B4-BE49-F238E27FC236}">
                <a16:creationId xmlns:a16="http://schemas.microsoft.com/office/drawing/2014/main" id="{6769FCED-A9D1-8A40-BB74-87B1BEB21925}"/>
              </a:ext>
            </a:extLst>
          </p:cNvPr>
          <p:cNvSpPr txBox="1">
            <a:spLocks/>
          </p:cNvSpPr>
          <p:nvPr/>
        </p:nvSpPr>
        <p:spPr>
          <a:xfrm>
            <a:off x="720100" y="396967"/>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2400"/>
              <a:buFont typeface="Barlow Semi Condensed"/>
              <a:buNone/>
              <a:defRPr sz="2400" b="1" i="0" u="none" strike="noStrike" cap="none">
                <a:solidFill>
                  <a:schemeClr val="accent1"/>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9pPr>
          </a:lstStyle>
          <a:p>
            <a:r>
              <a:rPr lang="vi-VN" sz="2800" dirty="0">
                <a:solidFill>
                  <a:schemeClr val="accent6">
                    <a:lumMod val="10000"/>
                  </a:schemeClr>
                </a:solidFill>
              </a:rPr>
              <a:t>4.1 Phương thức Default</a:t>
            </a:r>
            <a:endParaRPr lang="en-VN" sz="2800" dirty="0">
              <a:solidFill>
                <a:schemeClr val="accent6">
                  <a:lumMod val="10000"/>
                </a:schemeClr>
              </a:solidFill>
            </a:endParaRPr>
          </a:p>
        </p:txBody>
      </p:sp>
      <p:pic>
        <p:nvPicPr>
          <p:cNvPr id="10" name="Picture 9">
            <a:extLst>
              <a:ext uri="{FF2B5EF4-FFF2-40B4-BE49-F238E27FC236}">
                <a16:creationId xmlns:a16="http://schemas.microsoft.com/office/drawing/2014/main" id="{96677E96-29E4-D741-AF8D-A63A36166244}"/>
              </a:ext>
            </a:extLst>
          </p:cNvPr>
          <p:cNvPicPr>
            <a:picLocks noChangeAspect="1"/>
          </p:cNvPicPr>
          <p:nvPr/>
        </p:nvPicPr>
        <p:blipFill>
          <a:blip r:embed="rId2"/>
          <a:stretch>
            <a:fillRect/>
          </a:stretch>
        </p:blipFill>
        <p:spPr>
          <a:xfrm>
            <a:off x="393700" y="2107241"/>
            <a:ext cx="8356600" cy="1739900"/>
          </a:xfrm>
          <a:prstGeom prst="rect">
            <a:avLst/>
          </a:prstGeom>
        </p:spPr>
      </p:pic>
    </p:spTree>
    <p:extLst>
      <p:ext uri="{BB962C8B-B14F-4D97-AF65-F5344CB8AC3E}">
        <p14:creationId xmlns:p14="http://schemas.microsoft.com/office/powerpoint/2010/main" val="39968625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C12DBB-415D-1D47-B0C2-2100F4314DE8}"/>
              </a:ext>
            </a:extLst>
          </p:cNvPr>
          <p:cNvSpPr>
            <a:spLocks noGrp="1"/>
          </p:cNvSpPr>
          <p:nvPr>
            <p:ph type="title"/>
          </p:nvPr>
        </p:nvSpPr>
        <p:spPr>
          <a:xfrm>
            <a:off x="720000" y="453206"/>
            <a:ext cx="7704000" cy="572700"/>
          </a:xfrm>
        </p:spPr>
        <p:txBody>
          <a:bodyPr/>
          <a:lstStyle/>
          <a:p>
            <a:r>
              <a:rPr lang="vi-VN" sz="2800" dirty="0">
                <a:solidFill>
                  <a:schemeClr val="accent6">
                    <a:lumMod val="10000"/>
                  </a:schemeClr>
                </a:solidFill>
              </a:rPr>
              <a:t>Đặc điểm quan trọng về phương thức Default</a:t>
            </a:r>
            <a:endParaRPr lang="en-VN" sz="2800" dirty="0">
              <a:solidFill>
                <a:schemeClr val="accent6">
                  <a:lumMod val="10000"/>
                </a:schemeClr>
              </a:solidFill>
            </a:endParaRPr>
          </a:p>
        </p:txBody>
      </p:sp>
      <p:sp>
        <p:nvSpPr>
          <p:cNvPr id="11" name="Slide Number Placeholder 10">
            <a:extLst>
              <a:ext uri="{FF2B5EF4-FFF2-40B4-BE49-F238E27FC236}">
                <a16:creationId xmlns:a16="http://schemas.microsoft.com/office/drawing/2014/main" id="{0F88C188-E058-E542-945D-F90C50232F15}"/>
              </a:ext>
            </a:extLst>
          </p:cNvPr>
          <p:cNvSpPr>
            <a:spLocks noGrp="1"/>
          </p:cNvSpPr>
          <p:nvPr>
            <p:ph type="sldNum" sz="quarter" idx="10"/>
          </p:nvPr>
        </p:nvSpPr>
        <p:spPr/>
        <p:txBody>
          <a:bodyPr/>
          <a:lstStyle/>
          <a:p>
            <a:fld id="{AA88CB0D-73F5-D546-9770-DE6B961DDEE4}" type="slidenum">
              <a:rPr lang="en-VN" smtClean="0"/>
              <a:pPr/>
              <a:t>14</a:t>
            </a:fld>
            <a:endParaRPr lang="en-VN"/>
          </a:p>
        </p:txBody>
      </p:sp>
      <p:sp>
        <p:nvSpPr>
          <p:cNvPr id="14" name="Rectangle 13">
            <a:extLst>
              <a:ext uri="{FF2B5EF4-FFF2-40B4-BE49-F238E27FC236}">
                <a16:creationId xmlns:a16="http://schemas.microsoft.com/office/drawing/2014/main" id="{A1AFDE78-00D2-1E4B-B4EF-6D9DCB3FD94B}"/>
              </a:ext>
            </a:extLst>
          </p:cNvPr>
          <p:cNvSpPr/>
          <p:nvPr/>
        </p:nvSpPr>
        <p:spPr>
          <a:xfrm>
            <a:off x="931653" y="1362831"/>
            <a:ext cx="7280694" cy="3221395"/>
          </a:xfrm>
          <a:prstGeom prst="rect">
            <a:avLst/>
          </a:prstGeom>
        </p:spPr>
        <p:txBody>
          <a:bodyPr wrap="square">
            <a:spAutoFit/>
          </a:bodyPr>
          <a:lstStyle/>
          <a:p>
            <a:pPr marL="88900" indent="0">
              <a:spcBef>
                <a:spcPts val="500"/>
              </a:spcBef>
              <a:spcAft>
                <a:spcPts val="200"/>
              </a:spcAft>
              <a:buNone/>
            </a:pPr>
            <a:r>
              <a:rPr lang="vi-VN" sz="1800" dirty="0">
                <a:solidFill>
                  <a:schemeClr val="accent6">
                    <a:lumMod val="10000"/>
                  </a:schemeClr>
                </a:solidFill>
              </a:rPr>
              <a:t>1. Dễ dàng mở rộng interface mà không phá vỡ các class được implements từ nó.</a:t>
            </a:r>
          </a:p>
          <a:p>
            <a:pPr marL="88900" indent="0">
              <a:spcBef>
                <a:spcPts val="500"/>
              </a:spcBef>
              <a:spcAft>
                <a:spcPts val="200"/>
              </a:spcAft>
              <a:buNone/>
            </a:pPr>
            <a:r>
              <a:rPr lang="vi-VN" sz="1800" dirty="0">
                <a:solidFill>
                  <a:schemeClr val="accent6">
                    <a:lumMod val="10000"/>
                  </a:schemeClr>
                </a:solidFill>
              </a:rPr>
              <a:t>2. Giúp </a:t>
            </a:r>
            <a:r>
              <a:rPr lang="en-US" sz="1800" dirty="0" err="1">
                <a:solidFill>
                  <a:schemeClr val="accent6">
                    <a:lumMod val="10000"/>
                  </a:schemeClr>
                </a:solidFill>
              </a:rPr>
              <a:t>chúng</a:t>
            </a:r>
            <a:r>
              <a:rPr lang="en-US" sz="1800" dirty="0">
                <a:solidFill>
                  <a:schemeClr val="accent6">
                    <a:lumMod val="10000"/>
                  </a:schemeClr>
                </a:solidFill>
              </a:rPr>
              <a:t> ta </a:t>
            </a:r>
            <a:r>
              <a:rPr lang="en-US" sz="1800" dirty="0" err="1">
                <a:solidFill>
                  <a:schemeClr val="accent6">
                    <a:lumMod val="10000"/>
                  </a:schemeClr>
                </a:solidFill>
              </a:rPr>
              <a:t>tránh</a:t>
            </a:r>
            <a:r>
              <a:rPr lang="en-US" sz="1800" dirty="0">
                <a:solidFill>
                  <a:schemeClr val="accent6">
                    <a:lumMod val="10000"/>
                  </a:schemeClr>
                </a:solidFill>
              </a:rPr>
              <a:t> </a:t>
            </a:r>
            <a:r>
              <a:rPr lang="en-US" sz="1800" dirty="0" err="1">
                <a:solidFill>
                  <a:schemeClr val="accent6">
                    <a:lumMod val="10000"/>
                  </a:schemeClr>
                </a:solidFill>
              </a:rPr>
              <a:t>dùng</a:t>
            </a:r>
            <a:r>
              <a:rPr lang="en-US" sz="1800" dirty="0">
                <a:solidFill>
                  <a:schemeClr val="accent6">
                    <a:lumMod val="10000"/>
                  </a:schemeClr>
                </a:solidFill>
              </a:rPr>
              <a:t> </a:t>
            </a:r>
            <a:r>
              <a:rPr lang="en-US" sz="1800" dirty="0" err="1">
                <a:solidFill>
                  <a:schemeClr val="accent6">
                    <a:lumMod val="10000"/>
                  </a:schemeClr>
                </a:solidFill>
              </a:rPr>
              <a:t>các</a:t>
            </a:r>
            <a:r>
              <a:rPr lang="en-US" sz="1800" dirty="0">
                <a:solidFill>
                  <a:schemeClr val="accent6">
                    <a:lumMod val="10000"/>
                  </a:schemeClr>
                </a:solidFill>
              </a:rPr>
              <a:t> class </a:t>
            </a:r>
            <a:r>
              <a:rPr lang="en-US" sz="1800" dirty="0" err="1">
                <a:solidFill>
                  <a:schemeClr val="accent6">
                    <a:lumMod val="10000"/>
                  </a:schemeClr>
                </a:solidFill>
              </a:rPr>
              <a:t>tiện</a:t>
            </a:r>
            <a:r>
              <a:rPr lang="en-US" sz="1800" dirty="0">
                <a:solidFill>
                  <a:schemeClr val="accent6">
                    <a:lumMod val="10000"/>
                  </a:schemeClr>
                </a:solidFill>
              </a:rPr>
              <a:t> </a:t>
            </a:r>
            <a:r>
              <a:rPr lang="en-US" sz="1800" dirty="0" err="1">
                <a:solidFill>
                  <a:schemeClr val="accent6">
                    <a:lumMod val="10000"/>
                  </a:schemeClr>
                </a:solidFill>
              </a:rPr>
              <a:t>ích</a:t>
            </a:r>
            <a:r>
              <a:rPr lang="vi-VN" sz="1800" dirty="0">
                <a:solidFill>
                  <a:schemeClr val="accent6">
                    <a:lumMod val="10000"/>
                  </a:schemeClr>
                </a:solidFill>
              </a:rPr>
              <a:t>.</a:t>
            </a:r>
          </a:p>
          <a:p>
            <a:pPr marL="88900" indent="0">
              <a:spcBef>
                <a:spcPts val="500"/>
              </a:spcBef>
              <a:spcAft>
                <a:spcPts val="200"/>
              </a:spcAft>
              <a:buNone/>
            </a:pPr>
            <a:r>
              <a:rPr lang="vi-VN" sz="1800" dirty="0">
                <a:solidFill>
                  <a:schemeClr val="accent6">
                    <a:lumMod val="10000"/>
                  </a:schemeClr>
                </a:solidFill>
              </a:rPr>
              <a:t>3. Giúp chúng ta tháo gỡ các class cơ sở (base class), chúng ta có thể tạo phương thức default và trong class được implement có thể chọn phương thức để override.</a:t>
            </a:r>
          </a:p>
          <a:p>
            <a:pPr marL="88900" indent="0">
              <a:spcBef>
                <a:spcPts val="500"/>
              </a:spcBef>
              <a:spcAft>
                <a:spcPts val="200"/>
              </a:spcAft>
              <a:buNone/>
            </a:pPr>
            <a:r>
              <a:rPr lang="vi-VN" sz="1800" dirty="0">
                <a:solidFill>
                  <a:schemeClr val="accent6">
                    <a:lumMod val="10000"/>
                  </a:schemeClr>
                </a:solidFill>
              </a:rPr>
              <a:t>4. Phương thức default cho phép các Java interface đã tồn tại phát triển thêm mà không gây lỗi trong quá trình biên dịch.</a:t>
            </a:r>
          </a:p>
          <a:p>
            <a:pPr marL="88900" indent="0" fontAlgn="base">
              <a:spcBef>
                <a:spcPts val="500"/>
              </a:spcBef>
              <a:spcAft>
                <a:spcPts val="200"/>
              </a:spcAft>
              <a:buNone/>
            </a:pPr>
            <a:r>
              <a:rPr lang="vi-VN" sz="1800" dirty="0">
                <a:solidFill>
                  <a:schemeClr val="accent6">
                    <a:lumMod val="10000"/>
                  </a:schemeClr>
                </a:solidFill>
              </a:rPr>
              <a:t>5. N</a:t>
            </a:r>
            <a:r>
              <a:rPr lang="en-US" sz="1800" dirty="0" err="1">
                <a:solidFill>
                  <a:schemeClr val="accent6">
                    <a:lumMod val="10000"/>
                  </a:schemeClr>
                </a:solidFill>
              </a:rPr>
              <a:t>âng</a:t>
            </a:r>
            <a:r>
              <a:rPr lang="en-US" sz="1800" dirty="0">
                <a:solidFill>
                  <a:schemeClr val="accent6">
                    <a:lumMod val="10000"/>
                  </a:schemeClr>
                </a:solidFill>
              </a:rPr>
              <a:t> </a:t>
            </a:r>
            <a:r>
              <a:rPr lang="en-US" sz="1800" dirty="0" err="1">
                <a:solidFill>
                  <a:schemeClr val="accent6">
                    <a:lumMod val="10000"/>
                  </a:schemeClr>
                </a:solidFill>
              </a:rPr>
              <a:t>cấp</a:t>
            </a:r>
            <a:r>
              <a:rPr lang="en-US" sz="1800" dirty="0">
                <a:solidFill>
                  <a:schemeClr val="accent6">
                    <a:lumMod val="10000"/>
                  </a:schemeClr>
                </a:solidFill>
              </a:rPr>
              <a:t> Collection API </a:t>
            </a:r>
            <a:r>
              <a:rPr lang="en-US" sz="1800" dirty="0" err="1">
                <a:solidFill>
                  <a:schemeClr val="accent6">
                    <a:lumMod val="10000"/>
                  </a:schemeClr>
                </a:solidFill>
              </a:rPr>
              <a:t>trong</a:t>
            </a:r>
            <a:r>
              <a:rPr lang="en-US" sz="1800" dirty="0">
                <a:solidFill>
                  <a:schemeClr val="accent6">
                    <a:lumMod val="10000"/>
                  </a:schemeClr>
                </a:solidFill>
              </a:rPr>
              <a:t> Java 8 </a:t>
            </a:r>
            <a:r>
              <a:rPr lang="en-US" sz="1800" dirty="0" err="1">
                <a:solidFill>
                  <a:schemeClr val="accent6">
                    <a:lumMod val="10000"/>
                  </a:schemeClr>
                </a:solidFill>
              </a:rPr>
              <a:t>hỗ</a:t>
            </a:r>
            <a:r>
              <a:rPr lang="en-US" sz="1800" dirty="0">
                <a:solidFill>
                  <a:schemeClr val="accent6">
                    <a:lumMod val="10000"/>
                  </a:schemeClr>
                </a:solidFill>
              </a:rPr>
              <a:t> </a:t>
            </a:r>
            <a:r>
              <a:rPr lang="en-US" sz="1800" dirty="0" err="1">
                <a:solidFill>
                  <a:schemeClr val="accent6">
                    <a:lumMod val="10000"/>
                  </a:schemeClr>
                </a:solidFill>
              </a:rPr>
              <a:t>trợ</a:t>
            </a:r>
            <a:r>
              <a:rPr lang="en-US" sz="1800" dirty="0">
                <a:solidFill>
                  <a:schemeClr val="accent6">
                    <a:lumMod val="10000"/>
                  </a:schemeClr>
                </a:solidFill>
              </a:rPr>
              <a:t> </a:t>
            </a:r>
            <a:r>
              <a:rPr lang="en-US" sz="1800" dirty="0" err="1">
                <a:solidFill>
                  <a:schemeClr val="accent6">
                    <a:lumMod val="10000"/>
                  </a:schemeClr>
                </a:solidFill>
              </a:rPr>
              <a:t>cho</a:t>
            </a:r>
            <a:r>
              <a:rPr lang="en-US" sz="1800" dirty="0">
                <a:solidFill>
                  <a:schemeClr val="accent6">
                    <a:lumMod val="10000"/>
                  </a:schemeClr>
                </a:solidFill>
              </a:rPr>
              <a:t> Lambda Expression.</a:t>
            </a:r>
          </a:p>
        </p:txBody>
      </p:sp>
    </p:spTree>
    <p:extLst>
      <p:ext uri="{BB962C8B-B14F-4D97-AF65-F5344CB8AC3E}">
        <p14:creationId xmlns:p14="http://schemas.microsoft.com/office/powerpoint/2010/main" val="3387627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AAD3B0-770F-6E46-864F-6F4847CDC52D}"/>
              </a:ext>
            </a:extLst>
          </p:cNvPr>
          <p:cNvSpPr>
            <a:spLocks noGrp="1"/>
          </p:cNvSpPr>
          <p:nvPr>
            <p:ph type="body" idx="1"/>
          </p:nvPr>
        </p:nvSpPr>
        <p:spPr>
          <a:xfrm>
            <a:off x="195898" y="1122337"/>
            <a:ext cx="8752204" cy="685241"/>
          </a:xfrm>
        </p:spPr>
        <p:txBody>
          <a:bodyPr/>
          <a:lstStyle/>
          <a:p>
            <a:r>
              <a:rPr lang="vi-VN" sz="1600" dirty="0">
                <a:solidFill>
                  <a:schemeClr val="accent6">
                    <a:lumMod val="10000"/>
                  </a:schemeClr>
                </a:solidFill>
                <a:latin typeface="+mn-lt"/>
              </a:rPr>
              <a:t>Phương thức static cũng giống như phương thức default ngoại trừ việc nó không thể được override chúng trong class được implements.</a:t>
            </a:r>
            <a:endParaRPr lang="en-VN" sz="1600" dirty="0">
              <a:solidFill>
                <a:schemeClr val="accent6">
                  <a:lumMod val="10000"/>
                </a:schemeClr>
              </a:solidFill>
              <a:latin typeface="+mn-lt"/>
            </a:endParaRPr>
          </a:p>
        </p:txBody>
      </p:sp>
      <p:sp>
        <p:nvSpPr>
          <p:cNvPr id="4" name="Slide Number Placeholder 3">
            <a:extLst>
              <a:ext uri="{FF2B5EF4-FFF2-40B4-BE49-F238E27FC236}">
                <a16:creationId xmlns:a16="http://schemas.microsoft.com/office/drawing/2014/main" id="{01B63698-AC95-F746-A343-34DD10C30578}"/>
              </a:ext>
            </a:extLst>
          </p:cNvPr>
          <p:cNvSpPr>
            <a:spLocks noGrp="1"/>
          </p:cNvSpPr>
          <p:nvPr>
            <p:ph type="sldNum" sz="quarter" idx="4"/>
          </p:nvPr>
        </p:nvSpPr>
        <p:spPr/>
        <p:txBody>
          <a:bodyPr/>
          <a:lstStyle/>
          <a:p>
            <a:fld id="{AA88CB0D-73F5-D546-9770-DE6B961DDEE4}" type="slidenum">
              <a:rPr lang="en-VN" smtClean="0"/>
              <a:pPr/>
              <a:t>15</a:t>
            </a:fld>
            <a:endParaRPr lang="en-VN"/>
          </a:p>
        </p:txBody>
      </p:sp>
      <p:sp>
        <p:nvSpPr>
          <p:cNvPr id="6" name="Title 3">
            <a:extLst>
              <a:ext uri="{FF2B5EF4-FFF2-40B4-BE49-F238E27FC236}">
                <a16:creationId xmlns:a16="http://schemas.microsoft.com/office/drawing/2014/main" id="{6769FCED-A9D1-8A40-BB74-87B1BEB21925}"/>
              </a:ext>
            </a:extLst>
          </p:cNvPr>
          <p:cNvSpPr txBox="1">
            <a:spLocks/>
          </p:cNvSpPr>
          <p:nvPr/>
        </p:nvSpPr>
        <p:spPr>
          <a:xfrm>
            <a:off x="720100" y="396967"/>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2400"/>
              <a:buFont typeface="Barlow Semi Condensed"/>
              <a:buNone/>
              <a:defRPr sz="2400" b="1" i="0" u="none" strike="noStrike" cap="none">
                <a:solidFill>
                  <a:schemeClr val="accent1"/>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chemeClr val="accent1"/>
              </a:buClr>
              <a:buSzPts val="1800"/>
              <a:buFont typeface="Barlow Semi Condensed"/>
              <a:buNone/>
              <a:defRPr sz="1800" b="1" i="0" u="none" strike="noStrike" cap="none">
                <a:solidFill>
                  <a:schemeClr val="accent1"/>
                </a:solidFill>
                <a:latin typeface="Barlow Semi Condensed"/>
                <a:ea typeface="Barlow Semi Condensed"/>
                <a:cs typeface="Barlow Semi Condensed"/>
                <a:sym typeface="Barlow Semi Condensed"/>
              </a:defRPr>
            </a:lvl9pPr>
          </a:lstStyle>
          <a:p>
            <a:r>
              <a:rPr lang="vi-VN" sz="2800" dirty="0">
                <a:solidFill>
                  <a:schemeClr val="accent6">
                    <a:lumMod val="10000"/>
                  </a:schemeClr>
                </a:solidFill>
              </a:rPr>
              <a:t>4.2 Phương thức Static</a:t>
            </a:r>
            <a:endParaRPr lang="en-VN" sz="2800" dirty="0">
              <a:solidFill>
                <a:schemeClr val="accent6">
                  <a:lumMod val="10000"/>
                </a:schemeClr>
              </a:solidFill>
            </a:endParaRPr>
          </a:p>
        </p:txBody>
      </p:sp>
      <p:pic>
        <p:nvPicPr>
          <p:cNvPr id="3" name="Picture 2">
            <a:extLst>
              <a:ext uri="{FF2B5EF4-FFF2-40B4-BE49-F238E27FC236}">
                <a16:creationId xmlns:a16="http://schemas.microsoft.com/office/drawing/2014/main" id="{E20134F6-83C8-F648-AEB0-48B340627F28}"/>
              </a:ext>
            </a:extLst>
          </p:cNvPr>
          <p:cNvPicPr>
            <a:picLocks noChangeAspect="1"/>
          </p:cNvPicPr>
          <p:nvPr/>
        </p:nvPicPr>
        <p:blipFill>
          <a:blip r:embed="rId2"/>
          <a:stretch>
            <a:fillRect/>
          </a:stretch>
        </p:blipFill>
        <p:spPr>
          <a:xfrm>
            <a:off x="2494686" y="1960248"/>
            <a:ext cx="4154627" cy="2910125"/>
          </a:xfrm>
          <a:prstGeom prst="rect">
            <a:avLst/>
          </a:prstGeom>
        </p:spPr>
      </p:pic>
    </p:spTree>
    <p:extLst>
      <p:ext uri="{BB962C8B-B14F-4D97-AF65-F5344CB8AC3E}">
        <p14:creationId xmlns:p14="http://schemas.microsoft.com/office/powerpoint/2010/main" val="26554019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C12DBB-415D-1D47-B0C2-2100F4314DE8}"/>
              </a:ext>
            </a:extLst>
          </p:cNvPr>
          <p:cNvSpPr>
            <a:spLocks noGrp="1"/>
          </p:cNvSpPr>
          <p:nvPr>
            <p:ph type="title"/>
          </p:nvPr>
        </p:nvSpPr>
        <p:spPr>
          <a:xfrm>
            <a:off x="720000" y="453206"/>
            <a:ext cx="7704000" cy="572700"/>
          </a:xfrm>
        </p:spPr>
        <p:txBody>
          <a:bodyPr/>
          <a:lstStyle/>
          <a:p>
            <a:r>
              <a:rPr lang="vi-VN" sz="2800" dirty="0">
                <a:solidFill>
                  <a:schemeClr val="accent6">
                    <a:lumMod val="10000"/>
                  </a:schemeClr>
                </a:solidFill>
              </a:rPr>
              <a:t>Đặc điểm quan trọng về phương thức Interface</a:t>
            </a:r>
            <a:endParaRPr lang="en-VN" sz="2800" dirty="0">
              <a:solidFill>
                <a:schemeClr val="accent6">
                  <a:lumMod val="10000"/>
                </a:schemeClr>
              </a:solidFill>
            </a:endParaRPr>
          </a:p>
        </p:txBody>
      </p:sp>
      <p:sp>
        <p:nvSpPr>
          <p:cNvPr id="11" name="Slide Number Placeholder 10">
            <a:extLst>
              <a:ext uri="{FF2B5EF4-FFF2-40B4-BE49-F238E27FC236}">
                <a16:creationId xmlns:a16="http://schemas.microsoft.com/office/drawing/2014/main" id="{0F88C188-E058-E542-945D-F90C50232F15}"/>
              </a:ext>
            </a:extLst>
          </p:cNvPr>
          <p:cNvSpPr>
            <a:spLocks noGrp="1"/>
          </p:cNvSpPr>
          <p:nvPr>
            <p:ph type="sldNum" sz="quarter" idx="10"/>
          </p:nvPr>
        </p:nvSpPr>
        <p:spPr/>
        <p:txBody>
          <a:bodyPr/>
          <a:lstStyle/>
          <a:p>
            <a:fld id="{AA88CB0D-73F5-D546-9770-DE6B961DDEE4}" type="slidenum">
              <a:rPr lang="en-VN" smtClean="0"/>
              <a:pPr/>
              <a:t>16</a:t>
            </a:fld>
            <a:endParaRPr lang="en-VN"/>
          </a:p>
        </p:txBody>
      </p:sp>
      <p:sp>
        <p:nvSpPr>
          <p:cNvPr id="14" name="Rectangle 13">
            <a:extLst>
              <a:ext uri="{FF2B5EF4-FFF2-40B4-BE49-F238E27FC236}">
                <a16:creationId xmlns:a16="http://schemas.microsoft.com/office/drawing/2014/main" id="{A1AFDE78-00D2-1E4B-B4EF-6D9DCB3FD94B}"/>
              </a:ext>
            </a:extLst>
          </p:cNvPr>
          <p:cNvSpPr/>
          <p:nvPr/>
        </p:nvSpPr>
        <p:spPr>
          <a:xfrm>
            <a:off x="931653" y="1466319"/>
            <a:ext cx="7280694" cy="2210862"/>
          </a:xfrm>
          <a:prstGeom prst="rect">
            <a:avLst/>
          </a:prstGeom>
        </p:spPr>
        <p:txBody>
          <a:bodyPr wrap="square">
            <a:spAutoFit/>
          </a:bodyPr>
          <a:lstStyle/>
          <a:p>
            <a:pPr marL="88900" indent="0">
              <a:spcBef>
                <a:spcPts val="500"/>
              </a:spcBef>
              <a:spcAft>
                <a:spcPts val="200"/>
              </a:spcAft>
              <a:buNone/>
            </a:pPr>
            <a:r>
              <a:rPr lang="vi-VN" sz="1800" dirty="0">
                <a:solidFill>
                  <a:schemeClr val="accent6">
                    <a:lumMod val="10000"/>
                  </a:schemeClr>
                </a:solidFill>
              </a:rPr>
              <a:t>1. Phương thức static là một thành phần của interface, chúng ta có thể sử dụng nó trong class được implements từ nó.</a:t>
            </a:r>
          </a:p>
          <a:p>
            <a:pPr marL="88900" indent="0">
              <a:spcBef>
                <a:spcPts val="500"/>
              </a:spcBef>
              <a:spcAft>
                <a:spcPts val="200"/>
              </a:spcAft>
              <a:buNone/>
            </a:pPr>
            <a:r>
              <a:rPr lang="vi-VN" sz="1800" dirty="0">
                <a:solidFill>
                  <a:schemeClr val="accent6">
                    <a:lumMod val="10000"/>
                  </a:schemeClr>
                </a:solidFill>
              </a:rPr>
              <a:t>2. Phương thức static rất hữu ích trong việc cung cấp các phương thức tiện ích.</a:t>
            </a:r>
          </a:p>
          <a:p>
            <a:pPr marL="88900" indent="0">
              <a:spcBef>
                <a:spcPts val="500"/>
              </a:spcBef>
              <a:spcAft>
                <a:spcPts val="200"/>
              </a:spcAft>
              <a:buNone/>
            </a:pPr>
            <a:r>
              <a:rPr lang="vi-VN" sz="1800" dirty="0">
                <a:solidFill>
                  <a:schemeClr val="accent6">
                    <a:lumMod val="10000"/>
                  </a:schemeClr>
                </a:solidFill>
              </a:rPr>
              <a:t>3. Lớp con có thể định nghĩa một phương thức cùng tên với phương thức static của interface cha. Tuy nhiên, chúng ta không thể thêm annotation @Override cho phương thức này.</a:t>
            </a:r>
          </a:p>
        </p:txBody>
      </p:sp>
    </p:spTree>
    <p:extLst>
      <p:ext uri="{BB962C8B-B14F-4D97-AF65-F5344CB8AC3E}">
        <p14:creationId xmlns:p14="http://schemas.microsoft.com/office/powerpoint/2010/main" val="32771862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0AA73-C290-B445-BACD-027955B878B1}"/>
              </a:ext>
            </a:extLst>
          </p:cNvPr>
          <p:cNvSpPr>
            <a:spLocks noGrp="1"/>
          </p:cNvSpPr>
          <p:nvPr>
            <p:ph type="title"/>
          </p:nvPr>
        </p:nvSpPr>
        <p:spPr>
          <a:xfrm flipH="1">
            <a:off x="726699" y="730923"/>
            <a:ext cx="4863218" cy="2893800"/>
          </a:xfrm>
        </p:spPr>
        <p:txBody>
          <a:bodyPr/>
          <a:lstStyle/>
          <a:p>
            <a:r>
              <a:rPr lang="en-US" dirty="0">
                <a:solidFill>
                  <a:schemeClr val="accent6">
                    <a:lumMod val="10000"/>
                  </a:schemeClr>
                </a:solidFill>
              </a:rPr>
              <a:t>INTERFACE TRONG JAVA 9</a:t>
            </a:r>
            <a:endParaRPr lang="en-VN" dirty="0">
              <a:solidFill>
                <a:schemeClr val="accent6">
                  <a:lumMod val="10000"/>
                </a:schemeClr>
              </a:solidFill>
            </a:endParaRPr>
          </a:p>
        </p:txBody>
      </p:sp>
      <p:sp>
        <p:nvSpPr>
          <p:cNvPr id="4" name="Title 3">
            <a:extLst>
              <a:ext uri="{FF2B5EF4-FFF2-40B4-BE49-F238E27FC236}">
                <a16:creationId xmlns:a16="http://schemas.microsoft.com/office/drawing/2014/main" id="{A3788482-443A-2445-A29D-FDFD3A0B003E}"/>
              </a:ext>
            </a:extLst>
          </p:cNvPr>
          <p:cNvSpPr>
            <a:spLocks noGrp="1"/>
          </p:cNvSpPr>
          <p:nvPr>
            <p:ph type="title" idx="2"/>
          </p:nvPr>
        </p:nvSpPr>
        <p:spPr/>
        <p:txBody>
          <a:bodyPr/>
          <a:lstStyle/>
          <a:p>
            <a:r>
              <a:rPr lang="en-VN" dirty="0"/>
              <a:t>05</a:t>
            </a:r>
          </a:p>
        </p:txBody>
      </p:sp>
      <p:sp>
        <p:nvSpPr>
          <p:cNvPr id="5" name="Slide Number Placeholder 4">
            <a:extLst>
              <a:ext uri="{FF2B5EF4-FFF2-40B4-BE49-F238E27FC236}">
                <a16:creationId xmlns:a16="http://schemas.microsoft.com/office/drawing/2014/main" id="{E2A75907-5BFD-BD4D-A2AC-1645F03F2B9F}"/>
              </a:ext>
            </a:extLst>
          </p:cNvPr>
          <p:cNvSpPr>
            <a:spLocks noGrp="1"/>
          </p:cNvSpPr>
          <p:nvPr>
            <p:ph type="sldNum" sz="quarter" idx="4"/>
          </p:nvPr>
        </p:nvSpPr>
        <p:spPr/>
        <p:txBody>
          <a:bodyPr/>
          <a:lstStyle/>
          <a:p>
            <a:fld id="{AA88CB0D-73F5-D546-9770-DE6B961DDEE4}" type="slidenum">
              <a:rPr lang="en-VN" smtClean="0"/>
              <a:pPr/>
              <a:t>17</a:t>
            </a:fld>
            <a:endParaRPr lang="en-VN"/>
          </a:p>
        </p:txBody>
      </p:sp>
    </p:spTree>
    <p:extLst>
      <p:ext uri="{BB962C8B-B14F-4D97-AF65-F5344CB8AC3E}">
        <p14:creationId xmlns:p14="http://schemas.microsoft.com/office/powerpoint/2010/main" val="4726014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grpSp>
        <p:nvGrpSpPr>
          <p:cNvPr id="479" name="Google Shape;479;p41"/>
          <p:cNvGrpSpPr/>
          <p:nvPr/>
        </p:nvGrpSpPr>
        <p:grpSpPr>
          <a:xfrm>
            <a:off x="1088468" y="1133179"/>
            <a:ext cx="6967096" cy="2992826"/>
            <a:chOff x="-1416001" y="1857571"/>
            <a:chExt cx="7690801" cy="2767804"/>
          </a:xfrm>
        </p:grpSpPr>
        <p:sp>
          <p:nvSpPr>
            <p:cNvPr id="480" name="Google Shape;480;p41"/>
            <p:cNvSpPr/>
            <p:nvPr/>
          </p:nvSpPr>
          <p:spPr>
            <a:xfrm>
              <a:off x="-1416000" y="1857571"/>
              <a:ext cx="7690800" cy="2767800"/>
            </a:xfrm>
            <a:prstGeom prst="roundRect">
              <a:avLst>
                <a:gd name="adj" fmla="val 11781"/>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1"/>
            <p:cNvSpPr/>
            <p:nvPr/>
          </p:nvSpPr>
          <p:spPr>
            <a:xfrm rot="10800000">
              <a:off x="5561917" y="1857575"/>
              <a:ext cx="708900" cy="2767800"/>
            </a:xfrm>
            <a:prstGeom prst="round2SameRect">
              <a:avLst>
                <a:gd name="adj1" fmla="val 50000"/>
                <a:gd name="adj2" fmla="val 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1"/>
            <p:cNvSpPr/>
            <p:nvPr/>
          </p:nvSpPr>
          <p:spPr>
            <a:xfrm rot="10800000">
              <a:off x="5249099" y="1858107"/>
              <a:ext cx="1025700" cy="2343600"/>
            </a:xfrm>
            <a:prstGeom prst="round1Rect">
              <a:avLst>
                <a:gd name="adj" fmla="val 5000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1"/>
            <p:cNvSpPr/>
            <p:nvPr/>
          </p:nvSpPr>
          <p:spPr>
            <a:xfrm>
              <a:off x="-1412019" y="1857575"/>
              <a:ext cx="708900" cy="2767800"/>
            </a:xfrm>
            <a:prstGeom prst="round2SameRect">
              <a:avLst>
                <a:gd name="adj1" fmla="val 50000"/>
                <a:gd name="adj2" fmla="val 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1"/>
            <p:cNvSpPr/>
            <p:nvPr/>
          </p:nvSpPr>
          <p:spPr>
            <a:xfrm>
              <a:off x="-1416001" y="2281243"/>
              <a:ext cx="1025700" cy="2343600"/>
            </a:xfrm>
            <a:prstGeom prst="round1Rect">
              <a:avLst>
                <a:gd name="adj" fmla="val 5000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 name="Google Shape;486;p41"/>
          <p:cNvSpPr txBox="1">
            <a:spLocks noGrp="1"/>
          </p:cNvSpPr>
          <p:nvPr>
            <p:ph type="subTitle" idx="1"/>
          </p:nvPr>
        </p:nvSpPr>
        <p:spPr>
          <a:xfrm>
            <a:off x="1205933" y="1771283"/>
            <a:ext cx="6732163" cy="1006172"/>
          </a:xfrm>
          <a:prstGeom prst="rect">
            <a:avLst/>
          </a:prstGeom>
        </p:spPr>
        <p:txBody>
          <a:bodyPr spcFirstLastPara="1" wrap="square" lIns="91425" tIns="270000" rIns="91425" bIns="91425" anchor="ctr" anchorCtr="0">
            <a:noAutofit/>
          </a:bodyPr>
          <a:lstStyle/>
          <a:p>
            <a:pPr marL="0" indent="0" algn="l">
              <a:spcBef>
                <a:spcPts val="100"/>
              </a:spcBef>
              <a:spcAft>
                <a:spcPts val="500"/>
              </a:spcAft>
            </a:pPr>
            <a:r>
              <a:rPr lang="vi-VN" dirty="0">
                <a:solidFill>
                  <a:schemeClr val="accent6"/>
                </a:solidFill>
                <a:latin typeface="+mn-lt"/>
              </a:rPr>
              <a:t>Trong phiên bản Java 9 có cập nhật thêm rất nhiều tính năng mới so với phiên bản Java 8. Trong khuôn khổ của Slide này sẽ trình bày về 2 tính năng mới trong Interface là:</a:t>
            </a:r>
          </a:p>
          <a:p>
            <a:pPr marL="0" indent="0" algn="l">
              <a:spcBef>
                <a:spcPts val="100"/>
              </a:spcBef>
              <a:spcAft>
                <a:spcPts val="500"/>
              </a:spcAft>
            </a:pPr>
            <a:r>
              <a:rPr lang="vi-VN" dirty="0">
                <a:solidFill>
                  <a:schemeClr val="accent6"/>
                </a:solidFill>
                <a:latin typeface="+mn-lt"/>
              </a:rPr>
              <a:t> </a:t>
            </a:r>
            <a:endParaRPr lang="en-US" dirty="0">
              <a:solidFill>
                <a:schemeClr val="accent6"/>
              </a:solidFill>
              <a:latin typeface="+mn-lt"/>
            </a:endParaRPr>
          </a:p>
        </p:txBody>
      </p:sp>
      <p:sp>
        <p:nvSpPr>
          <p:cNvPr id="2" name="Slide Number Placeholder 1">
            <a:extLst>
              <a:ext uri="{FF2B5EF4-FFF2-40B4-BE49-F238E27FC236}">
                <a16:creationId xmlns:a16="http://schemas.microsoft.com/office/drawing/2014/main" id="{5DF8A19B-3DEC-694A-A05F-2BEF178AF0B6}"/>
              </a:ext>
            </a:extLst>
          </p:cNvPr>
          <p:cNvSpPr>
            <a:spLocks noGrp="1"/>
          </p:cNvSpPr>
          <p:nvPr>
            <p:ph type="sldNum" sz="quarter" idx="4"/>
          </p:nvPr>
        </p:nvSpPr>
        <p:spPr/>
        <p:txBody>
          <a:bodyPr/>
          <a:lstStyle/>
          <a:p>
            <a:fld id="{AA88CB0D-73F5-D546-9770-DE6B961DDEE4}" type="slidenum">
              <a:rPr lang="en-VN" smtClean="0"/>
              <a:pPr/>
              <a:t>18</a:t>
            </a:fld>
            <a:endParaRPr lang="en-VN"/>
          </a:p>
        </p:txBody>
      </p:sp>
      <p:sp>
        <p:nvSpPr>
          <p:cNvPr id="3" name="Rectangle 2">
            <a:extLst>
              <a:ext uri="{FF2B5EF4-FFF2-40B4-BE49-F238E27FC236}">
                <a16:creationId xmlns:a16="http://schemas.microsoft.com/office/drawing/2014/main" id="{7EA376DC-531A-9249-8CBC-78180CBE33AD}"/>
              </a:ext>
            </a:extLst>
          </p:cNvPr>
          <p:cNvSpPr/>
          <p:nvPr/>
        </p:nvSpPr>
        <p:spPr>
          <a:xfrm>
            <a:off x="1413171" y="2629590"/>
            <a:ext cx="4572000" cy="710451"/>
          </a:xfrm>
          <a:prstGeom prst="rect">
            <a:avLst/>
          </a:prstGeom>
        </p:spPr>
        <p:txBody>
          <a:bodyPr>
            <a:spAutoFit/>
          </a:bodyPr>
          <a:lstStyle/>
          <a:p>
            <a:pPr>
              <a:spcBef>
                <a:spcPts val="500"/>
              </a:spcBef>
            </a:pPr>
            <a:r>
              <a:rPr lang="en-US" sz="1800" dirty="0">
                <a:solidFill>
                  <a:schemeClr val="accent6"/>
                </a:solidFill>
                <a:latin typeface="+mn-lt"/>
              </a:rPr>
              <a:t>1. Private Methods</a:t>
            </a:r>
          </a:p>
          <a:p>
            <a:pPr>
              <a:spcBef>
                <a:spcPts val="500"/>
              </a:spcBef>
            </a:pPr>
            <a:r>
              <a:rPr lang="en-US" sz="1800" dirty="0">
                <a:solidFill>
                  <a:schemeClr val="accent6"/>
                </a:solidFill>
                <a:latin typeface="+mn-lt"/>
              </a:rPr>
              <a:t>2. Private Static Methods</a:t>
            </a:r>
          </a:p>
        </p:txBody>
      </p:sp>
    </p:spTree>
    <p:extLst>
      <p:ext uri="{BB962C8B-B14F-4D97-AF65-F5344CB8AC3E}">
        <p14:creationId xmlns:p14="http://schemas.microsoft.com/office/powerpoint/2010/main" val="3404140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1"/>
        <p:cNvGrpSpPr/>
        <p:nvPr/>
      </p:nvGrpSpPr>
      <p:grpSpPr>
        <a:xfrm>
          <a:off x="0" y="0"/>
          <a:ext cx="0" cy="0"/>
          <a:chOff x="0" y="0"/>
          <a:chExt cx="0" cy="0"/>
        </a:xfrm>
      </p:grpSpPr>
      <p:sp>
        <p:nvSpPr>
          <p:cNvPr id="272" name="Google Shape;272;p30"/>
          <p:cNvSpPr txBox="1">
            <a:spLocks noGrp="1"/>
          </p:cNvSpPr>
          <p:nvPr>
            <p:ph type="title" idx="9"/>
          </p:nvPr>
        </p:nvSpPr>
        <p:spPr>
          <a:xfrm>
            <a:off x="5970903" y="1238929"/>
            <a:ext cx="24531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CÁCH TẠO THREAD</a:t>
            </a:r>
            <a:endParaRPr dirty="0"/>
          </a:p>
        </p:txBody>
      </p:sp>
      <p:sp>
        <p:nvSpPr>
          <p:cNvPr id="274" name="Google Shape;274;p30"/>
          <p:cNvSpPr txBox="1">
            <a:spLocks noGrp="1"/>
          </p:cNvSpPr>
          <p:nvPr>
            <p:ph type="title" idx="14"/>
          </p:nvPr>
        </p:nvSpPr>
        <p:spPr>
          <a:xfrm>
            <a:off x="720144" y="1238929"/>
            <a:ext cx="2452800" cy="421500"/>
          </a:xfrm>
          <a:prstGeom prst="rect">
            <a:avLst/>
          </a:prstGeom>
        </p:spPr>
        <p:txBody>
          <a:bodyPr spcFirstLastPara="1" wrap="square" lIns="91425" tIns="91425" rIns="91425" bIns="91425" anchor="t" anchorCtr="0">
            <a:noAutofit/>
          </a:bodyPr>
          <a:lstStyle/>
          <a:p>
            <a:pPr lvl="0"/>
            <a:r>
              <a:rPr lang="en-US" dirty="0"/>
              <a:t>THREAD &amp; MULTI-THREAD </a:t>
            </a:r>
          </a:p>
        </p:txBody>
      </p:sp>
      <p:sp>
        <p:nvSpPr>
          <p:cNvPr id="276" name="Google Shape;276;p30"/>
          <p:cNvSpPr txBox="1">
            <a:spLocks noGrp="1"/>
          </p:cNvSpPr>
          <p:nvPr>
            <p:ph type="title" idx="16"/>
          </p:nvPr>
        </p:nvSpPr>
        <p:spPr>
          <a:xfrm>
            <a:off x="3345363" y="1238929"/>
            <a:ext cx="2453100" cy="6933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CÁC TRẠNG THÁI CỦA THREAD</a:t>
            </a:r>
            <a:endParaRPr dirty="0"/>
          </a:p>
        </p:txBody>
      </p:sp>
      <p:sp>
        <p:nvSpPr>
          <p:cNvPr id="280" name="Google Shape;280;p30"/>
          <p:cNvSpPr txBox="1">
            <a:spLocks noGrp="1"/>
          </p:cNvSpPr>
          <p:nvPr>
            <p:ph type="title" idx="2"/>
          </p:nvPr>
        </p:nvSpPr>
        <p:spPr>
          <a:xfrm>
            <a:off x="1600672" y="3665466"/>
            <a:ext cx="24531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6">
                    <a:lumMod val="10000"/>
                  </a:schemeClr>
                </a:solidFill>
              </a:rPr>
              <a:t>INTERFACE TRONG JAVA 8</a:t>
            </a:r>
            <a:endParaRPr dirty="0">
              <a:solidFill>
                <a:schemeClr val="accent6">
                  <a:lumMod val="10000"/>
                </a:schemeClr>
              </a:solidFill>
            </a:endParaRPr>
          </a:p>
        </p:txBody>
      </p:sp>
      <p:sp>
        <p:nvSpPr>
          <p:cNvPr id="282" name="Google Shape;282;p30"/>
          <p:cNvSpPr txBox="1">
            <a:spLocks noGrp="1"/>
          </p:cNvSpPr>
          <p:nvPr>
            <p:ph type="title" idx="4"/>
          </p:nvPr>
        </p:nvSpPr>
        <p:spPr>
          <a:xfrm>
            <a:off x="4744353" y="3665466"/>
            <a:ext cx="24531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6">
                    <a:lumMod val="10000"/>
                  </a:schemeClr>
                </a:solidFill>
              </a:rPr>
              <a:t>INTERFACE TRONG JAVA 9</a:t>
            </a:r>
            <a:endParaRPr dirty="0">
              <a:solidFill>
                <a:schemeClr val="accent6">
                  <a:lumMod val="10000"/>
                </a:schemeClr>
              </a:solidFill>
            </a:endParaRPr>
          </a:p>
        </p:txBody>
      </p:sp>
      <p:sp>
        <p:nvSpPr>
          <p:cNvPr id="285" name="Google Shape;285;p30"/>
          <p:cNvSpPr txBox="1">
            <a:spLocks noGrp="1"/>
          </p:cNvSpPr>
          <p:nvPr>
            <p:ph type="title" idx="7"/>
          </p:nvPr>
        </p:nvSpPr>
        <p:spPr>
          <a:xfrm>
            <a:off x="2418926" y="3144571"/>
            <a:ext cx="816600" cy="51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6">
                    <a:lumMod val="10000"/>
                  </a:schemeClr>
                </a:solidFill>
              </a:rPr>
              <a:t>04</a:t>
            </a:r>
            <a:endParaRPr dirty="0">
              <a:solidFill>
                <a:schemeClr val="accent6">
                  <a:lumMod val="10000"/>
                </a:schemeClr>
              </a:solidFill>
            </a:endParaRPr>
          </a:p>
        </p:txBody>
      </p:sp>
      <p:sp>
        <p:nvSpPr>
          <p:cNvPr id="286" name="Google Shape;286;p30"/>
          <p:cNvSpPr txBox="1">
            <a:spLocks noGrp="1"/>
          </p:cNvSpPr>
          <p:nvPr>
            <p:ph type="title" idx="8"/>
          </p:nvPr>
        </p:nvSpPr>
        <p:spPr>
          <a:xfrm>
            <a:off x="5625153" y="3144574"/>
            <a:ext cx="691500" cy="51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6">
                    <a:lumMod val="10000"/>
                  </a:schemeClr>
                </a:solidFill>
              </a:rPr>
              <a:t>05</a:t>
            </a:r>
            <a:endParaRPr dirty="0">
              <a:solidFill>
                <a:schemeClr val="accent6">
                  <a:lumMod val="10000"/>
                </a:schemeClr>
              </a:solidFill>
            </a:endParaRPr>
          </a:p>
        </p:txBody>
      </p:sp>
      <p:sp>
        <p:nvSpPr>
          <p:cNvPr id="287" name="Google Shape;287;p30"/>
          <p:cNvSpPr txBox="1">
            <a:spLocks noGrp="1"/>
          </p:cNvSpPr>
          <p:nvPr>
            <p:ph type="title" idx="18"/>
          </p:nvPr>
        </p:nvSpPr>
        <p:spPr>
          <a:xfrm>
            <a:off x="6851703" y="712374"/>
            <a:ext cx="691500" cy="51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288" name="Google Shape;288;p30"/>
          <p:cNvSpPr txBox="1">
            <a:spLocks noGrp="1"/>
          </p:cNvSpPr>
          <p:nvPr>
            <p:ph type="title" idx="19"/>
          </p:nvPr>
        </p:nvSpPr>
        <p:spPr>
          <a:xfrm>
            <a:off x="1600672" y="712375"/>
            <a:ext cx="691500" cy="51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289" name="Google Shape;289;p30"/>
          <p:cNvSpPr txBox="1">
            <a:spLocks noGrp="1"/>
          </p:cNvSpPr>
          <p:nvPr>
            <p:ph type="title" idx="20"/>
          </p:nvPr>
        </p:nvSpPr>
        <p:spPr>
          <a:xfrm>
            <a:off x="4226163" y="712375"/>
            <a:ext cx="691500" cy="51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2" name="Slide Number Placeholder 1">
            <a:extLst>
              <a:ext uri="{FF2B5EF4-FFF2-40B4-BE49-F238E27FC236}">
                <a16:creationId xmlns:a16="http://schemas.microsoft.com/office/drawing/2014/main" id="{DF009C17-0B4D-6D49-9032-B4CD22352B41}"/>
              </a:ext>
            </a:extLst>
          </p:cNvPr>
          <p:cNvSpPr>
            <a:spLocks noGrp="1"/>
          </p:cNvSpPr>
          <p:nvPr>
            <p:ph type="sldNum" sz="quarter" idx="21"/>
          </p:nvPr>
        </p:nvSpPr>
        <p:spPr/>
        <p:txBody>
          <a:bodyPr/>
          <a:lstStyle/>
          <a:p>
            <a:fld id="{AA88CB0D-73F5-D546-9770-DE6B961DDEE4}" type="slidenum">
              <a:rPr lang="en-VN" smtClean="0"/>
              <a:pPr/>
              <a:t>1</a:t>
            </a:fld>
            <a:endParaRPr lang="en-V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C12DBB-415D-1D47-B0C2-2100F4314DE8}"/>
              </a:ext>
            </a:extLst>
          </p:cNvPr>
          <p:cNvSpPr>
            <a:spLocks noGrp="1"/>
          </p:cNvSpPr>
          <p:nvPr>
            <p:ph type="title"/>
          </p:nvPr>
        </p:nvSpPr>
        <p:spPr>
          <a:xfrm>
            <a:off x="720000" y="453206"/>
            <a:ext cx="7704000" cy="572700"/>
          </a:xfrm>
        </p:spPr>
        <p:txBody>
          <a:bodyPr/>
          <a:lstStyle/>
          <a:p>
            <a:r>
              <a:rPr lang="vi-VN" sz="2800" dirty="0">
                <a:solidFill>
                  <a:schemeClr val="accent6">
                    <a:lumMod val="10000"/>
                  </a:schemeClr>
                </a:solidFill>
              </a:rPr>
              <a:t>5.1 Private Method</a:t>
            </a:r>
            <a:endParaRPr lang="en-VN" sz="2800" dirty="0">
              <a:solidFill>
                <a:schemeClr val="accent6">
                  <a:lumMod val="10000"/>
                </a:schemeClr>
              </a:solidFill>
            </a:endParaRPr>
          </a:p>
        </p:txBody>
      </p:sp>
      <p:sp>
        <p:nvSpPr>
          <p:cNvPr id="11" name="Slide Number Placeholder 10">
            <a:extLst>
              <a:ext uri="{FF2B5EF4-FFF2-40B4-BE49-F238E27FC236}">
                <a16:creationId xmlns:a16="http://schemas.microsoft.com/office/drawing/2014/main" id="{0F88C188-E058-E542-945D-F90C50232F15}"/>
              </a:ext>
            </a:extLst>
          </p:cNvPr>
          <p:cNvSpPr>
            <a:spLocks noGrp="1"/>
          </p:cNvSpPr>
          <p:nvPr>
            <p:ph type="sldNum" sz="quarter" idx="10"/>
          </p:nvPr>
        </p:nvSpPr>
        <p:spPr/>
        <p:txBody>
          <a:bodyPr/>
          <a:lstStyle/>
          <a:p>
            <a:fld id="{AA88CB0D-73F5-D546-9770-DE6B961DDEE4}" type="slidenum">
              <a:rPr lang="en-VN" smtClean="0"/>
              <a:pPr/>
              <a:t>19</a:t>
            </a:fld>
            <a:endParaRPr lang="en-VN"/>
          </a:p>
        </p:txBody>
      </p:sp>
      <p:sp>
        <p:nvSpPr>
          <p:cNvPr id="14" name="Rectangle 13">
            <a:extLst>
              <a:ext uri="{FF2B5EF4-FFF2-40B4-BE49-F238E27FC236}">
                <a16:creationId xmlns:a16="http://schemas.microsoft.com/office/drawing/2014/main" id="{A1AFDE78-00D2-1E4B-B4EF-6D9DCB3FD94B}"/>
              </a:ext>
            </a:extLst>
          </p:cNvPr>
          <p:cNvSpPr/>
          <p:nvPr/>
        </p:nvSpPr>
        <p:spPr>
          <a:xfrm>
            <a:off x="224287" y="1871804"/>
            <a:ext cx="3994030" cy="2210862"/>
          </a:xfrm>
          <a:prstGeom prst="rect">
            <a:avLst/>
          </a:prstGeom>
        </p:spPr>
        <p:txBody>
          <a:bodyPr wrap="square">
            <a:spAutoFit/>
          </a:bodyPr>
          <a:lstStyle/>
          <a:p>
            <a:pPr marL="88900" indent="0">
              <a:spcBef>
                <a:spcPts val="500"/>
              </a:spcBef>
              <a:spcAft>
                <a:spcPts val="200"/>
              </a:spcAft>
              <a:buNone/>
            </a:pPr>
            <a:r>
              <a:rPr lang="vi-VN" sz="1800" dirty="0">
                <a:solidFill>
                  <a:schemeClr val="accent6">
                    <a:lumMod val="10000"/>
                  </a:schemeClr>
                </a:solidFill>
              </a:rPr>
              <a:t>Khi tạo các private method trong Interface ta tuân thủ các quy tắc sau:</a:t>
            </a:r>
          </a:p>
          <a:p>
            <a:pPr marL="374650" indent="-285750">
              <a:spcBef>
                <a:spcPts val="500"/>
              </a:spcBef>
              <a:spcAft>
                <a:spcPts val="200"/>
              </a:spcAft>
              <a:buFont typeface="Arial" panose="020B0604020202020204" pitchFamily="34" charset="0"/>
              <a:buChar char="•"/>
            </a:pPr>
            <a:r>
              <a:rPr lang="vi-VN" sz="1800" dirty="0">
                <a:solidFill>
                  <a:schemeClr val="accent6">
                    <a:lumMod val="10000"/>
                  </a:schemeClr>
                </a:solidFill>
              </a:rPr>
              <a:t>Dùng khóa private để định nghĩ kiểu của method.</a:t>
            </a:r>
          </a:p>
          <a:p>
            <a:pPr marL="374650" indent="-285750">
              <a:spcBef>
                <a:spcPts val="500"/>
              </a:spcBef>
              <a:spcAft>
                <a:spcPts val="200"/>
              </a:spcAft>
              <a:buFont typeface="Arial" panose="020B0604020202020204" pitchFamily="34" charset="0"/>
              <a:buChar char="•"/>
            </a:pPr>
            <a:r>
              <a:rPr lang="vi-VN" sz="1800" dirty="0">
                <a:solidFill>
                  <a:schemeClr val="accent6">
                    <a:lumMod val="10000"/>
                  </a:schemeClr>
                </a:solidFill>
              </a:rPr>
              <a:t>Không có private và abstract private abstract method.</a:t>
            </a:r>
          </a:p>
        </p:txBody>
      </p:sp>
      <p:pic>
        <p:nvPicPr>
          <p:cNvPr id="2" name="Picture 1">
            <a:extLst>
              <a:ext uri="{FF2B5EF4-FFF2-40B4-BE49-F238E27FC236}">
                <a16:creationId xmlns:a16="http://schemas.microsoft.com/office/drawing/2014/main" id="{212785ED-DA6F-324F-A3C6-AFD9D7CE0714}"/>
              </a:ext>
            </a:extLst>
          </p:cNvPr>
          <p:cNvPicPr>
            <a:picLocks noChangeAspect="1"/>
          </p:cNvPicPr>
          <p:nvPr/>
        </p:nvPicPr>
        <p:blipFill>
          <a:blip r:embed="rId2"/>
          <a:stretch>
            <a:fillRect/>
          </a:stretch>
        </p:blipFill>
        <p:spPr>
          <a:xfrm>
            <a:off x="4419480" y="1264177"/>
            <a:ext cx="4419839" cy="3426117"/>
          </a:xfrm>
          <a:prstGeom prst="rect">
            <a:avLst/>
          </a:prstGeom>
        </p:spPr>
      </p:pic>
    </p:spTree>
    <p:extLst>
      <p:ext uri="{BB962C8B-B14F-4D97-AF65-F5344CB8AC3E}">
        <p14:creationId xmlns:p14="http://schemas.microsoft.com/office/powerpoint/2010/main" val="42636669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C12DBB-415D-1D47-B0C2-2100F4314DE8}"/>
              </a:ext>
            </a:extLst>
          </p:cNvPr>
          <p:cNvSpPr>
            <a:spLocks noGrp="1"/>
          </p:cNvSpPr>
          <p:nvPr>
            <p:ph type="title"/>
          </p:nvPr>
        </p:nvSpPr>
        <p:spPr>
          <a:xfrm>
            <a:off x="720000" y="321153"/>
            <a:ext cx="7704000" cy="572700"/>
          </a:xfrm>
        </p:spPr>
        <p:txBody>
          <a:bodyPr/>
          <a:lstStyle/>
          <a:p>
            <a:r>
              <a:rPr lang="vi-VN" sz="2800" dirty="0">
                <a:solidFill>
                  <a:schemeClr val="accent6">
                    <a:lumMod val="10000"/>
                  </a:schemeClr>
                </a:solidFill>
              </a:rPr>
              <a:t>5.2 Private Static Method</a:t>
            </a:r>
            <a:endParaRPr lang="en-VN" sz="2800" dirty="0">
              <a:solidFill>
                <a:schemeClr val="accent6">
                  <a:lumMod val="10000"/>
                </a:schemeClr>
              </a:solidFill>
            </a:endParaRPr>
          </a:p>
        </p:txBody>
      </p:sp>
      <p:sp>
        <p:nvSpPr>
          <p:cNvPr id="11" name="Slide Number Placeholder 10">
            <a:extLst>
              <a:ext uri="{FF2B5EF4-FFF2-40B4-BE49-F238E27FC236}">
                <a16:creationId xmlns:a16="http://schemas.microsoft.com/office/drawing/2014/main" id="{0F88C188-E058-E542-945D-F90C50232F15}"/>
              </a:ext>
            </a:extLst>
          </p:cNvPr>
          <p:cNvSpPr>
            <a:spLocks noGrp="1"/>
          </p:cNvSpPr>
          <p:nvPr>
            <p:ph type="sldNum" sz="quarter" idx="10"/>
          </p:nvPr>
        </p:nvSpPr>
        <p:spPr/>
        <p:txBody>
          <a:bodyPr/>
          <a:lstStyle/>
          <a:p>
            <a:fld id="{AA88CB0D-73F5-D546-9770-DE6B961DDEE4}" type="slidenum">
              <a:rPr lang="en-VN" smtClean="0"/>
              <a:pPr/>
              <a:t>20</a:t>
            </a:fld>
            <a:endParaRPr lang="en-VN"/>
          </a:p>
        </p:txBody>
      </p:sp>
      <p:sp>
        <p:nvSpPr>
          <p:cNvPr id="14" name="Rectangle 13">
            <a:extLst>
              <a:ext uri="{FF2B5EF4-FFF2-40B4-BE49-F238E27FC236}">
                <a16:creationId xmlns:a16="http://schemas.microsoft.com/office/drawing/2014/main" id="{A1AFDE78-00D2-1E4B-B4EF-6D9DCB3FD94B}"/>
              </a:ext>
            </a:extLst>
          </p:cNvPr>
          <p:cNvSpPr/>
          <p:nvPr/>
        </p:nvSpPr>
        <p:spPr>
          <a:xfrm>
            <a:off x="931653" y="1025906"/>
            <a:ext cx="7280694" cy="1379865"/>
          </a:xfrm>
          <a:prstGeom prst="rect">
            <a:avLst/>
          </a:prstGeom>
        </p:spPr>
        <p:txBody>
          <a:bodyPr wrap="square">
            <a:spAutoFit/>
          </a:bodyPr>
          <a:lstStyle/>
          <a:p>
            <a:pPr marL="88900" indent="0">
              <a:spcBef>
                <a:spcPts val="500"/>
              </a:spcBef>
              <a:spcAft>
                <a:spcPts val="200"/>
              </a:spcAft>
              <a:buNone/>
            </a:pPr>
            <a:r>
              <a:rPr lang="vi-VN" sz="1800" dirty="0">
                <a:solidFill>
                  <a:schemeClr val="accent6">
                    <a:lumMod val="10000"/>
                  </a:schemeClr>
                </a:solidFill>
              </a:rPr>
              <a:t>Chúng ta có thể hiểu đơn giản Private Static Method như sau:</a:t>
            </a:r>
          </a:p>
          <a:p>
            <a:pPr marL="374650" indent="-285750">
              <a:spcBef>
                <a:spcPts val="500"/>
              </a:spcBef>
              <a:spcAft>
                <a:spcPts val="200"/>
              </a:spcAft>
              <a:buFont typeface="Arial" panose="020B0604020202020204" pitchFamily="34" charset="0"/>
              <a:buChar char="•"/>
            </a:pPr>
            <a:r>
              <a:rPr lang="vi-VN" sz="1800" dirty="0">
                <a:solidFill>
                  <a:schemeClr val="accent6">
                    <a:lumMod val="10000"/>
                  </a:schemeClr>
                </a:solidFill>
              </a:rPr>
              <a:t>private: các class bên ngoài không thể nhìn thấy.</a:t>
            </a:r>
          </a:p>
          <a:p>
            <a:pPr marL="374650" indent="-285750">
              <a:spcBef>
                <a:spcPts val="500"/>
              </a:spcBef>
              <a:spcAft>
                <a:spcPts val="200"/>
              </a:spcAft>
              <a:buFont typeface="Arial" panose="020B0604020202020204" pitchFamily="34" charset="0"/>
              <a:buChar char="•"/>
            </a:pPr>
            <a:r>
              <a:rPr lang="vi-VN" sz="1800" dirty="0">
                <a:solidFill>
                  <a:schemeClr val="accent6">
                    <a:lumMod val="10000"/>
                  </a:schemeClr>
                </a:solidFill>
              </a:rPr>
              <a:t>static: nó có thể thực hiện một số hoạt động, trạng thái độc lập của host class.</a:t>
            </a:r>
            <a:endParaRPr lang="en-US" sz="1800" dirty="0">
              <a:solidFill>
                <a:schemeClr val="accent6">
                  <a:lumMod val="10000"/>
                </a:schemeClr>
              </a:solidFill>
            </a:endParaRPr>
          </a:p>
        </p:txBody>
      </p:sp>
      <p:pic>
        <p:nvPicPr>
          <p:cNvPr id="5" name="Picture 4">
            <a:extLst>
              <a:ext uri="{FF2B5EF4-FFF2-40B4-BE49-F238E27FC236}">
                <a16:creationId xmlns:a16="http://schemas.microsoft.com/office/drawing/2014/main" id="{1B16D5D8-61CC-3143-B05D-AD2A44CFE847}"/>
              </a:ext>
            </a:extLst>
          </p:cNvPr>
          <p:cNvPicPr>
            <a:picLocks noChangeAspect="1"/>
          </p:cNvPicPr>
          <p:nvPr/>
        </p:nvPicPr>
        <p:blipFill>
          <a:blip r:embed="rId2"/>
          <a:stretch>
            <a:fillRect/>
          </a:stretch>
        </p:blipFill>
        <p:spPr>
          <a:xfrm>
            <a:off x="2053087" y="2525571"/>
            <a:ext cx="5037826" cy="2399470"/>
          </a:xfrm>
          <a:prstGeom prst="rect">
            <a:avLst/>
          </a:prstGeom>
        </p:spPr>
      </p:pic>
    </p:spTree>
    <p:extLst>
      <p:ext uri="{BB962C8B-B14F-4D97-AF65-F5344CB8AC3E}">
        <p14:creationId xmlns:p14="http://schemas.microsoft.com/office/powerpoint/2010/main" val="3609667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17"/>
        <p:cNvGrpSpPr/>
        <p:nvPr/>
      </p:nvGrpSpPr>
      <p:grpSpPr>
        <a:xfrm>
          <a:off x="0" y="0"/>
          <a:ext cx="0" cy="0"/>
          <a:chOff x="0" y="0"/>
          <a:chExt cx="0" cy="0"/>
        </a:xfrm>
      </p:grpSpPr>
      <p:sp>
        <p:nvSpPr>
          <p:cNvPr id="918" name="Google Shape;918;p50"/>
          <p:cNvSpPr txBox="1">
            <a:spLocks noGrp="1"/>
          </p:cNvSpPr>
          <p:nvPr>
            <p:ph type="ctrTitle"/>
          </p:nvPr>
        </p:nvSpPr>
        <p:spPr>
          <a:xfrm>
            <a:off x="1789373" y="1538349"/>
            <a:ext cx="5563800" cy="91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6">
                    <a:lumMod val="10000"/>
                  </a:schemeClr>
                </a:solidFill>
              </a:rPr>
              <a:t>THANK YOU!</a:t>
            </a:r>
            <a:endParaRPr dirty="0">
              <a:solidFill>
                <a:schemeClr val="accent6">
                  <a:lumMod val="10000"/>
                </a:schemeClr>
              </a:solidFill>
            </a:endParaRPr>
          </a:p>
        </p:txBody>
      </p:sp>
      <p:sp>
        <p:nvSpPr>
          <p:cNvPr id="919" name="Google Shape;919;p50"/>
          <p:cNvSpPr txBox="1">
            <a:spLocks noGrp="1"/>
          </p:cNvSpPr>
          <p:nvPr>
            <p:ph type="subTitle" idx="1"/>
          </p:nvPr>
        </p:nvSpPr>
        <p:spPr>
          <a:xfrm>
            <a:off x="1789373" y="2686551"/>
            <a:ext cx="5563800" cy="130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6">
                    <a:lumMod val="10000"/>
                  </a:schemeClr>
                </a:solidFill>
              </a:rPr>
              <a:t>Do you have any questions?</a:t>
            </a:r>
          </a:p>
          <a:p>
            <a:pPr marL="0" lvl="0" indent="0" algn="ctr" rtl="0">
              <a:spcBef>
                <a:spcPts val="0"/>
              </a:spcBef>
              <a:spcAft>
                <a:spcPts val="0"/>
              </a:spcAft>
              <a:buNone/>
            </a:pPr>
            <a:endParaRPr lang="en-VN" dirty="0">
              <a:solidFill>
                <a:schemeClr val="accent6">
                  <a:lumMod val="10000"/>
                </a:schemeClr>
              </a:solidFill>
            </a:endParaRPr>
          </a:p>
          <a:p>
            <a:pPr marL="0" lvl="0" indent="0" algn="ctr" rtl="0">
              <a:spcBef>
                <a:spcPts val="0"/>
              </a:spcBef>
              <a:spcAft>
                <a:spcPts val="0"/>
              </a:spcAft>
              <a:buNone/>
            </a:pPr>
            <a:r>
              <a:rPr lang="vi-VN" dirty="0">
                <a:solidFill>
                  <a:schemeClr val="accent6">
                    <a:lumMod val="10000"/>
                  </a:schemeClr>
                </a:solidFill>
              </a:rPr>
              <a:t>thanh.sedic@gmail.com</a:t>
            </a:r>
            <a:endParaRPr dirty="0">
              <a:solidFill>
                <a:schemeClr val="accent6">
                  <a:lumMod val="10000"/>
                </a:schemeClr>
              </a:solidFill>
            </a:endParaRPr>
          </a:p>
          <a:p>
            <a:pPr marL="0" lvl="0" indent="0" algn="ctr" rtl="0">
              <a:spcBef>
                <a:spcPts val="0"/>
              </a:spcBef>
              <a:spcAft>
                <a:spcPts val="0"/>
              </a:spcAft>
              <a:buNone/>
            </a:pPr>
            <a:r>
              <a:rPr lang="en" dirty="0">
                <a:solidFill>
                  <a:schemeClr val="accent6">
                    <a:lumMod val="10000"/>
                  </a:schemeClr>
                </a:solidFill>
              </a:rPr>
              <a:t>+84  979 204 018 </a:t>
            </a:r>
            <a:endParaRPr dirty="0">
              <a:solidFill>
                <a:schemeClr val="accent6">
                  <a:lumMod val="10000"/>
                </a:schemeClr>
              </a:solidFill>
            </a:endParaRPr>
          </a:p>
          <a:p>
            <a:pPr marL="0" lvl="0" indent="0" algn="ctr" rtl="0">
              <a:spcBef>
                <a:spcPts val="0"/>
              </a:spcBef>
              <a:spcAft>
                <a:spcPts val="0"/>
              </a:spcAft>
              <a:buNone/>
            </a:pPr>
            <a:r>
              <a:rPr lang="en" dirty="0" err="1">
                <a:solidFill>
                  <a:schemeClr val="accent6">
                    <a:lumMod val="10000"/>
                  </a:schemeClr>
                </a:solidFill>
              </a:rPr>
              <a:t>thanhhff.github.io</a:t>
            </a:r>
            <a:endParaRPr dirty="0">
              <a:solidFill>
                <a:schemeClr val="accent6">
                  <a:lumMod val="10000"/>
                </a:schemeClr>
              </a:solidFill>
            </a:endParaRPr>
          </a:p>
        </p:txBody>
      </p:sp>
      <p:sp>
        <p:nvSpPr>
          <p:cNvPr id="2" name="Slide Number Placeholder 1">
            <a:extLst>
              <a:ext uri="{FF2B5EF4-FFF2-40B4-BE49-F238E27FC236}">
                <a16:creationId xmlns:a16="http://schemas.microsoft.com/office/drawing/2014/main" id="{101521F7-21CB-D143-AE62-301652373BE4}"/>
              </a:ext>
            </a:extLst>
          </p:cNvPr>
          <p:cNvSpPr>
            <a:spLocks noGrp="1"/>
          </p:cNvSpPr>
          <p:nvPr>
            <p:ph type="sldNum" sz="quarter" idx="4"/>
          </p:nvPr>
        </p:nvSpPr>
        <p:spPr/>
        <p:txBody>
          <a:bodyPr/>
          <a:lstStyle/>
          <a:p>
            <a:fld id="{AA88CB0D-73F5-D546-9770-DE6B961DDEE4}" type="slidenum">
              <a:rPr lang="en-VN" smtClean="0"/>
              <a:pPr/>
              <a:t>21</a:t>
            </a:fld>
            <a:endParaRPr lang="en-V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93"/>
        <p:cNvGrpSpPr/>
        <p:nvPr/>
      </p:nvGrpSpPr>
      <p:grpSpPr>
        <a:xfrm>
          <a:off x="0" y="0"/>
          <a:ext cx="0" cy="0"/>
          <a:chOff x="0" y="0"/>
          <a:chExt cx="0" cy="0"/>
        </a:xfrm>
      </p:grpSpPr>
      <p:sp>
        <p:nvSpPr>
          <p:cNvPr id="294" name="Google Shape;294;p31"/>
          <p:cNvSpPr txBox="1">
            <a:spLocks noGrp="1"/>
          </p:cNvSpPr>
          <p:nvPr>
            <p:ph type="title"/>
          </p:nvPr>
        </p:nvSpPr>
        <p:spPr>
          <a:xfrm>
            <a:off x="3295291" y="730923"/>
            <a:ext cx="5122009" cy="2893800"/>
          </a:xfrm>
          <a:prstGeom prst="rect">
            <a:avLst/>
          </a:prstGeom>
        </p:spPr>
        <p:txBody>
          <a:bodyPr spcFirstLastPara="1" wrap="square" lIns="91425" tIns="91425" rIns="91425" bIns="91425" anchor="b" anchorCtr="0">
            <a:noAutofit/>
          </a:bodyPr>
          <a:lstStyle/>
          <a:p>
            <a:r>
              <a:rPr lang="en-US" dirty="0">
                <a:solidFill>
                  <a:schemeClr val="accent6">
                    <a:lumMod val="10000"/>
                  </a:schemeClr>
                </a:solidFill>
              </a:rPr>
              <a:t>THREAD &amp; MULTI-THREAD </a:t>
            </a:r>
            <a:endParaRPr dirty="0">
              <a:solidFill>
                <a:schemeClr val="accent6">
                  <a:lumMod val="10000"/>
                </a:schemeClr>
              </a:solidFill>
            </a:endParaRPr>
          </a:p>
        </p:txBody>
      </p:sp>
      <p:sp>
        <p:nvSpPr>
          <p:cNvPr id="296" name="Google Shape;296;p31"/>
          <p:cNvSpPr txBox="1">
            <a:spLocks noGrp="1"/>
          </p:cNvSpPr>
          <p:nvPr>
            <p:ph type="title" idx="2"/>
          </p:nvPr>
        </p:nvSpPr>
        <p:spPr>
          <a:xfrm>
            <a:off x="720000" y="1740997"/>
            <a:ext cx="2096100" cy="911700"/>
          </a:xfrm>
          <a:prstGeom prst="rect">
            <a:avLst/>
          </a:prstGeom>
        </p:spPr>
        <p:txBody>
          <a:bodyPr spcFirstLastPara="1" wrap="square" lIns="91425" tIns="457200" rIns="91425" bIns="0" anchor="b" anchorCtr="0">
            <a:noAutofit/>
          </a:bodyPr>
          <a:lstStyle/>
          <a:p>
            <a:pPr marL="0" lvl="0" indent="0" algn="l" rtl="0">
              <a:spcBef>
                <a:spcPts val="0"/>
              </a:spcBef>
              <a:spcAft>
                <a:spcPts val="0"/>
              </a:spcAft>
              <a:buNone/>
            </a:pPr>
            <a:r>
              <a:rPr lang="en" dirty="0"/>
              <a:t>01</a:t>
            </a:r>
            <a:endParaRPr dirty="0"/>
          </a:p>
        </p:txBody>
      </p:sp>
      <p:sp>
        <p:nvSpPr>
          <p:cNvPr id="2" name="Slide Number Placeholder 1">
            <a:extLst>
              <a:ext uri="{FF2B5EF4-FFF2-40B4-BE49-F238E27FC236}">
                <a16:creationId xmlns:a16="http://schemas.microsoft.com/office/drawing/2014/main" id="{07D9C15B-4C40-A247-A934-7B7F473166FD}"/>
              </a:ext>
            </a:extLst>
          </p:cNvPr>
          <p:cNvSpPr>
            <a:spLocks noGrp="1"/>
          </p:cNvSpPr>
          <p:nvPr>
            <p:ph type="sldNum" sz="quarter" idx="4"/>
          </p:nvPr>
        </p:nvSpPr>
        <p:spPr/>
        <p:txBody>
          <a:bodyPr/>
          <a:lstStyle/>
          <a:p>
            <a:fld id="{AA88CB0D-73F5-D546-9770-DE6B961DDEE4}" type="slidenum">
              <a:rPr lang="en-VN" smtClean="0"/>
              <a:pPr/>
              <a:t>2</a:t>
            </a:fld>
            <a:endParaRPr lang="en-V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00"/>
        <p:cNvGrpSpPr/>
        <p:nvPr/>
      </p:nvGrpSpPr>
      <p:grpSpPr>
        <a:xfrm>
          <a:off x="0" y="0"/>
          <a:ext cx="0" cy="0"/>
          <a:chOff x="0" y="0"/>
          <a:chExt cx="0" cy="0"/>
        </a:xfrm>
      </p:grpSpPr>
      <p:sp>
        <p:nvSpPr>
          <p:cNvPr id="301" name="Google Shape;301;p32"/>
          <p:cNvSpPr txBox="1">
            <a:spLocks noGrp="1"/>
          </p:cNvSpPr>
          <p:nvPr>
            <p:ph type="title"/>
          </p:nvPr>
        </p:nvSpPr>
        <p:spPr>
          <a:xfrm>
            <a:off x="952913" y="343802"/>
            <a:ext cx="1997321" cy="708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solidFill>
                  <a:schemeClr val="accent6">
                    <a:lumMod val="10000"/>
                  </a:schemeClr>
                </a:solidFill>
              </a:rPr>
              <a:t>KHÁI NIỆM</a:t>
            </a:r>
            <a:endParaRPr sz="3200" dirty="0">
              <a:solidFill>
                <a:schemeClr val="accent6">
                  <a:lumMod val="10000"/>
                </a:schemeClr>
              </a:solidFill>
            </a:endParaRPr>
          </a:p>
        </p:txBody>
      </p:sp>
      <p:sp>
        <p:nvSpPr>
          <p:cNvPr id="302" name="Google Shape;302;p32"/>
          <p:cNvSpPr txBox="1">
            <a:spLocks noGrp="1"/>
          </p:cNvSpPr>
          <p:nvPr>
            <p:ph type="subTitle" idx="1"/>
          </p:nvPr>
        </p:nvSpPr>
        <p:spPr>
          <a:xfrm>
            <a:off x="536302" y="1176923"/>
            <a:ext cx="8071396" cy="1010369"/>
          </a:xfrm>
          <a:prstGeom prst="rect">
            <a:avLst/>
          </a:prstGeom>
        </p:spPr>
        <p:txBody>
          <a:bodyPr spcFirstLastPara="1" wrap="square" lIns="91425" tIns="91425" rIns="91425" bIns="91425" anchor="b" anchorCtr="0">
            <a:noAutofit/>
          </a:bodyPr>
          <a:lstStyle/>
          <a:p>
            <a:pPr marL="0" lvl="0" indent="0" algn="just"/>
            <a:r>
              <a:rPr lang="vi-VN" b="1" dirty="0">
                <a:solidFill>
                  <a:schemeClr val="accent6">
                    <a:lumMod val="10000"/>
                  </a:schemeClr>
                </a:solidFill>
                <a:latin typeface="+mn-lt"/>
              </a:rPr>
              <a:t>Thread</a:t>
            </a:r>
            <a:r>
              <a:rPr lang="vi-VN" dirty="0">
                <a:solidFill>
                  <a:schemeClr val="accent6">
                    <a:lumMod val="10000"/>
                  </a:schemeClr>
                </a:solidFill>
                <a:latin typeface="+mn-lt"/>
              </a:rPr>
              <a:t> (luồng) về cơ bản là một tiến trình con (sub-process). Một đơn vị xử lý nhỏ nhất của máy tính có thể thực hiện một công việc riêng biệt. Trong Java, các luồng được quản lý bởi máy ảo Java (JVM).</a:t>
            </a:r>
            <a:endParaRPr dirty="0">
              <a:solidFill>
                <a:schemeClr val="accent6">
                  <a:lumMod val="10000"/>
                </a:schemeClr>
              </a:solidFill>
              <a:latin typeface="+mn-lt"/>
            </a:endParaRPr>
          </a:p>
        </p:txBody>
      </p:sp>
      <p:sp>
        <p:nvSpPr>
          <p:cNvPr id="2" name="Slide Number Placeholder 1">
            <a:extLst>
              <a:ext uri="{FF2B5EF4-FFF2-40B4-BE49-F238E27FC236}">
                <a16:creationId xmlns:a16="http://schemas.microsoft.com/office/drawing/2014/main" id="{AEE3052D-0D5A-2242-8D77-2EFE26783D64}"/>
              </a:ext>
            </a:extLst>
          </p:cNvPr>
          <p:cNvSpPr>
            <a:spLocks noGrp="1"/>
          </p:cNvSpPr>
          <p:nvPr>
            <p:ph type="sldNum" sz="quarter" idx="4"/>
          </p:nvPr>
        </p:nvSpPr>
        <p:spPr/>
        <p:txBody>
          <a:bodyPr/>
          <a:lstStyle/>
          <a:p>
            <a:fld id="{AA88CB0D-73F5-D546-9770-DE6B961DDEE4}" type="slidenum">
              <a:rPr lang="en-VN" smtClean="0"/>
              <a:pPr/>
              <a:t>3</a:t>
            </a:fld>
            <a:endParaRPr lang="en-VN"/>
          </a:p>
        </p:txBody>
      </p:sp>
      <p:sp>
        <p:nvSpPr>
          <p:cNvPr id="5" name="Google Shape;1048;p55">
            <a:extLst>
              <a:ext uri="{FF2B5EF4-FFF2-40B4-BE49-F238E27FC236}">
                <a16:creationId xmlns:a16="http://schemas.microsoft.com/office/drawing/2014/main" id="{8BC707E5-20FF-0542-95A5-1BCEAC336508}"/>
              </a:ext>
            </a:extLst>
          </p:cNvPr>
          <p:cNvSpPr/>
          <p:nvPr/>
        </p:nvSpPr>
        <p:spPr>
          <a:xfrm>
            <a:off x="209036" y="384983"/>
            <a:ext cx="2629120" cy="625912"/>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2">
            <a:extLst>
              <a:ext uri="{FF2B5EF4-FFF2-40B4-BE49-F238E27FC236}">
                <a16:creationId xmlns:a16="http://schemas.microsoft.com/office/drawing/2014/main" id="{9D93A1F5-320B-E446-95D6-9F3C9B3B3780}"/>
              </a:ext>
            </a:extLst>
          </p:cNvPr>
          <p:cNvSpPr/>
          <p:nvPr/>
        </p:nvSpPr>
        <p:spPr>
          <a:xfrm>
            <a:off x="536302" y="2586877"/>
            <a:ext cx="6521570" cy="1200329"/>
          </a:xfrm>
          <a:prstGeom prst="rect">
            <a:avLst/>
          </a:prstGeom>
        </p:spPr>
        <p:txBody>
          <a:bodyPr wrap="square">
            <a:spAutoFit/>
          </a:bodyPr>
          <a:lstStyle/>
          <a:p>
            <a:pPr algn="just"/>
            <a:r>
              <a:rPr lang="vi-VN" sz="1800" b="1" dirty="0">
                <a:solidFill>
                  <a:schemeClr val="accent6">
                    <a:lumMod val="10000"/>
                  </a:schemeClr>
                </a:solidFill>
                <a:latin typeface="+mn-lt"/>
              </a:rPr>
              <a:t>Multi-thread</a:t>
            </a:r>
            <a:r>
              <a:rPr lang="vi-VN" sz="1800" dirty="0">
                <a:solidFill>
                  <a:schemeClr val="accent6">
                    <a:lumMod val="10000"/>
                  </a:schemeClr>
                </a:solidFill>
                <a:latin typeface="+mn-lt"/>
              </a:rPr>
              <a:t> (đa luồng) là một tiến trình thực hiện nhiều luồng đồng thời. Một ứng dụng Java ngoài luồng chính có thể có các luồng khác thực thi đồng thời làm ứng dụng chạy nhanh và hiệu quả hơn.</a:t>
            </a:r>
            <a:endParaRPr lang="en-VN" sz="1800" dirty="0">
              <a:solidFill>
                <a:schemeClr val="accent6">
                  <a:lumMod val="10000"/>
                </a:schemeClr>
              </a:solidFill>
              <a:latin typeface="+mn-lt"/>
            </a:endParaRPr>
          </a:p>
        </p:txBody>
      </p:sp>
      <p:grpSp>
        <p:nvGrpSpPr>
          <p:cNvPr id="7" name="Google Shape;1222;p55">
            <a:extLst>
              <a:ext uri="{FF2B5EF4-FFF2-40B4-BE49-F238E27FC236}">
                <a16:creationId xmlns:a16="http://schemas.microsoft.com/office/drawing/2014/main" id="{9E28B1CE-318B-7947-97BA-FCEA5556A1FE}"/>
              </a:ext>
            </a:extLst>
          </p:cNvPr>
          <p:cNvGrpSpPr/>
          <p:nvPr/>
        </p:nvGrpSpPr>
        <p:grpSpPr>
          <a:xfrm>
            <a:off x="323805" y="1322599"/>
            <a:ext cx="212497" cy="175761"/>
            <a:chOff x="4943575" y="2516350"/>
            <a:chExt cx="98675" cy="81700"/>
          </a:xfrm>
        </p:grpSpPr>
        <p:sp>
          <p:nvSpPr>
            <p:cNvPr id="8" name="Google Shape;1223;p55">
              <a:extLst>
                <a:ext uri="{FF2B5EF4-FFF2-40B4-BE49-F238E27FC236}">
                  <a16:creationId xmlns:a16="http://schemas.microsoft.com/office/drawing/2014/main" id="{45EAD8DE-CE5B-464F-B881-8E30C48B0B26}"/>
                </a:ext>
              </a:extLst>
            </p:cNvPr>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24;p55">
              <a:extLst>
                <a:ext uri="{FF2B5EF4-FFF2-40B4-BE49-F238E27FC236}">
                  <a16:creationId xmlns:a16="http://schemas.microsoft.com/office/drawing/2014/main" id="{4CB3F224-299B-8841-B3EE-7E9745931813}"/>
                </a:ext>
              </a:extLst>
            </p:cNvPr>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25;p55">
              <a:extLst>
                <a:ext uri="{FF2B5EF4-FFF2-40B4-BE49-F238E27FC236}">
                  <a16:creationId xmlns:a16="http://schemas.microsoft.com/office/drawing/2014/main" id="{3BE0412F-F5F1-7E4C-BED8-0A6C1E4778C3}"/>
                </a:ext>
              </a:extLst>
            </p:cNvPr>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26;p55">
              <a:extLst>
                <a:ext uri="{FF2B5EF4-FFF2-40B4-BE49-F238E27FC236}">
                  <a16:creationId xmlns:a16="http://schemas.microsoft.com/office/drawing/2014/main" id="{E0EFD0AE-E204-1641-803B-EDA0E2D35670}"/>
                </a:ext>
              </a:extLst>
            </p:cNvPr>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27;p55">
              <a:extLst>
                <a:ext uri="{FF2B5EF4-FFF2-40B4-BE49-F238E27FC236}">
                  <a16:creationId xmlns:a16="http://schemas.microsoft.com/office/drawing/2014/main" id="{1E99F73D-F611-D94F-B6CD-F904C6140F93}"/>
                </a:ext>
              </a:extLst>
            </p:cNvPr>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28;p55">
              <a:extLst>
                <a:ext uri="{FF2B5EF4-FFF2-40B4-BE49-F238E27FC236}">
                  <a16:creationId xmlns:a16="http://schemas.microsoft.com/office/drawing/2014/main" id="{E2193BAE-744D-7347-8BB0-25E9ECE2F06A}"/>
                </a:ext>
              </a:extLst>
            </p:cNvPr>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29;p55">
              <a:extLst>
                <a:ext uri="{FF2B5EF4-FFF2-40B4-BE49-F238E27FC236}">
                  <a16:creationId xmlns:a16="http://schemas.microsoft.com/office/drawing/2014/main" id="{2A87B9C3-787D-DC4C-80CD-8E7631D07CF4}"/>
                </a:ext>
              </a:extLst>
            </p:cNvPr>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30;p55">
              <a:extLst>
                <a:ext uri="{FF2B5EF4-FFF2-40B4-BE49-F238E27FC236}">
                  <a16:creationId xmlns:a16="http://schemas.microsoft.com/office/drawing/2014/main" id="{CC469D7E-796E-E440-B9C1-DF59D1AFB026}"/>
                </a:ext>
              </a:extLst>
            </p:cNvPr>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31;p55">
              <a:extLst>
                <a:ext uri="{FF2B5EF4-FFF2-40B4-BE49-F238E27FC236}">
                  <a16:creationId xmlns:a16="http://schemas.microsoft.com/office/drawing/2014/main" id="{1AF8B686-562B-984F-ABA3-AB13B6FC2B35}"/>
                </a:ext>
              </a:extLst>
            </p:cNvPr>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32;p55">
              <a:extLst>
                <a:ext uri="{FF2B5EF4-FFF2-40B4-BE49-F238E27FC236}">
                  <a16:creationId xmlns:a16="http://schemas.microsoft.com/office/drawing/2014/main" id="{2AD6CF93-216F-3F4B-8818-55D71A06991A}"/>
                </a:ext>
              </a:extLst>
            </p:cNvPr>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33;p55">
              <a:extLst>
                <a:ext uri="{FF2B5EF4-FFF2-40B4-BE49-F238E27FC236}">
                  <a16:creationId xmlns:a16="http://schemas.microsoft.com/office/drawing/2014/main" id="{130575EE-686A-874C-8A12-01C079E144F3}"/>
                </a:ext>
              </a:extLst>
            </p:cNvPr>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34;p55">
              <a:extLst>
                <a:ext uri="{FF2B5EF4-FFF2-40B4-BE49-F238E27FC236}">
                  <a16:creationId xmlns:a16="http://schemas.microsoft.com/office/drawing/2014/main" id="{44C015AD-5F49-0A4D-ADD9-F30D3C86C746}"/>
                </a:ext>
              </a:extLst>
            </p:cNvPr>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35;p55">
              <a:extLst>
                <a:ext uri="{FF2B5EF4-FFF2-40B4-BE49-F238E27FC236}">
                  <a16:creationId xmlns:a16="http://schemas.microsoft.com/office/drawing/2014/main" id="{709D3703-CC38-B54F-9958-7ADD9E30EA86}"/>
                </a:ext>
              </a:extLst>
            </p:cNvPr>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36;p55">
              <a:extLst>
                <a:ext uri="{FF2B5EF4-FFF2-40B4-BE49-F238E27FC236}">
                  <a16:creationId xmlns:a16="http://schemas.microsoft.com/office/drawing/2014/main" id="{90780087-41E8-364B-848E-E6AA5E7EEFFC}"/>
                </a:ext>
              </a:extLst>
            </p:cNvPr>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37;p55">
              <a:extLst>
                <a:ext uri="{FF2B5EF4-FFF2-40B4-BE49-F238E27FC236}">
                  <a16:creationId xmlns:a16="http://schemas.microsoft.com/office/drawing/2014/main" id="{FCB530D2-53A8-9C44-A94F-3C197168B04A}"/>
                </a:ext>
              </a:extLst>
            </p:cNvPr>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38;p55">
              <a:extLst>
                <a:ext uri="{FF2B5EF4-FFF2-40B4-BE49-F238E27FC236}">
                  <a16:creationId xmlns:a16="http://schemas.microsoft.com/office/drawing/2014/main" id="{D84A9C4D-7733-834C-A2C4-9EA156990FE6}"/>
                </a:ext>
              </a:extLst>
            </p:cNvPr>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39;p55">
              <a:extLst>
                <a:ext uri="{FF2B5EF4-FFF2-40B4-BE49-F238E27FC236}">
                  <a16:creationId xmlns:a16="http://schemas.microsoft.com/office/drawing/2014/main" id="{2BCBC7F1-A0ED-4B48-AE0E-0994E6367E07}"/>
                </a:ext>
              </a:extLst>
            </p:cNvPr>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240;p55">
              <a:extLst>
                <a:ext uri="{FF2B5EF4-FFF2-40B4-BE49-F238E27FC236}">
                  <a16:creationId xmlns:a16="http://schemas.microsoft.com/office/drawing/2014/main" id="{623EFCBE-6CE6-D847-8099-1F4770B91105}"/>
                </a:ext>
              </a:extLst>
            </p:cNvPr>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241;p55">
              <a:extLst>
                <a:ext uri="{FF2B5EF4-FFF2-40B4-BE49-F238E27FC236}">
                  <a16:creationId xmlns:a16="http://schemas.microsoft.com/office/drawing/2014/main" id="{8922654A-3F23-9E49-BB39-47CAE4602637}"/>
                </a:ext>
              </a:extLst>
            </p:cNvPr>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42;p55">
              <a:extLst>
                <a:ext uri="{FF2B5EF4-FFF2-40B4-BE49-F238E27FC236}">
                  <a16:creationId xmlns:a16="http://schemas.microsoft.com/office/drawing/2014/main" id="{D157F167-BAA9-D443-BC96-0075E932D8A1}"/>
                </a:ext>
              </a:extLst>
            </p:cNvPr>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43;p55">
              <a:extLst>
                <a:ext uri="{FF2B5EF4-FFF2-40B4-BE49-F238E27FC236}">
                  <a16:creationId xmlns:a16="http://schemas.microsoft.com/office/drawing/2014/main" id="{C660EDC8-B8ED-8344-9021-74A9CAE6DFC4}"/>
                </a:ext>
              </a:extLst>
            </p:cNvPr>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44;p55">
              <a:extLst>
                <a:ext uri="{FF2B5EF4-FFF2-40B4-BE49-F238E27FC236}">
                  <a16:creationId xmlns:a16="http://schemas.microsoft.com/office/drawing/2014/main" id="{4491741D-25D3-F042-8316-DA61E4B2ECEA}"/>
                </a:ext>
              </a:extLst>
            </p:cNvPr>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45;p55">
              <a:extLst>
                <a:ext uri="{FF2B5EF4-FFF2-40B4-BE49-F238E27FC236}">
                  <a16:creationId xmlns:a16="http://schemas.microsoft.com/office/drawing/2014/main" id="{554DF65F-4FDD-464D-AE56-C9B9471F235B}"/>
                </a:ext>
              </a:extLst>
            </p:cNvPr>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246;p55">
              <a:extLst>
                <a:ext uri="{FF2B5EF4-FFF2-40B4-BE49-F238E27FC236}">
                  <a16:creationId xmlns:a16="http://schemas.microsoft.com/office/drawing/2014/main" id="{D324D1D0-E72D-AD45-A08D-7DE28CC1711D}"/>
                </a:ext>
              </a:extLst>
            </p:cNvPr>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47;p55">
              <a:extLst>
                <a:ext uri="{FF2B5EF4-FFF2-40B4-BE49-F238E27FC236}">
                  <a16:creationId xmlns:a16="http://schemas.microsoft.com/office/drawing/2014/main" id="{7064788C-1ACF-A841-973A-A775AE75125F}"/>
                </a:ext>
              </a:extLst>
            </p:cNvPr>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48;p55">
              <a:extLst>
                <a:ext uri="{FF2B5EF4-FFF2-40B4-BE49-F238E27FC236}">
                  <a16:creationId xmlns:a16="http://schemas.microsoft.com/office/drawing/2014/main" id="{99181A72-AD9B-7140-BF4B-F7FEBBF13374}"/>
                </a:ext>
              </a:extLst>
            </p:cNvPr>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249;p55">
              <a:extLst>
                <a:ext uri="{FF2B5EF4-FFF2-40B4-BE49-F238E27FC236}">
                  <a16:creationId xmlns:a16="http://schemas.microsoft.com/office/drawing/2014/main" id="{5925765C-A1DC-4B46-959C-8677FCCAEEEE}"/>
                </a:ext>
              </a:extLst>
            </p:cNvPr>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250;p55">
              <a:extLst>
                <a:ext uri="{FF2B5EF4-FFF2-40B4-BE49-F238E27FC236}">
                  <a16:creationId xmlns:a16="http://schemas.microsoft.com/office/drawing/2014/main" id="{0D45A0D9-B31B-EA4A-9A4A-43FD116A50C6}"/>
                </a:ext>
              </a:extLst>
            </p:cNvPr>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251;p55">
              <a:extLst>
                <a:ext uri="{FF2B5EF4-FFF2-40B4-BE49-F238E27FC236}">
                  <a16:creationId xmlns:a16="http://schemas.microsoft.com/office/drawing/2014/main" id="{796C37DF-FF85-DA4F-9484-572D1A05849E}"/>
                </a:ext>
              </a:extLst>
            </p:cNvPr>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252;p55">
              <a:extLst>
                <a:ext uri="{FF2B5EF4-FFF2-40B4-BE49-F238E27FC236}">
                  <a16:creationId xmlns:a16="http://schemas.microsoft.com/office/drawing/2014/main" id="{1D6AC751-86FF-DC4B-8ACC-73E7FFFB4A63}"/>
                </a:ext>
              </a:extLst>
            </p:cNvPr>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253;p55">
              <a:extLst>
                <a:ext uri="{FF2B5EF4-FFF2-40B4-BE49-F238E27FC236}">
                  <a16:creationId xmlns:a16="http://schemas.microsoft.com/office/drawing/2014/main" id="{7F5F28BA-006C-D34A-8E2A-8BB7D6C86453}"/>
                </a:ext>
              </a:extLst>
            </p:cNvPr>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254;p55">
              <a:extLst>
                <a:ext uri="{FF2B5EF4-FFF2-40B4-BE49-F238E27FC236}">
                  <a16:creationId xmlns:a16="http://schemas.microsoft.com/office/drawing/2014/main" id="{A60B40B2-7E02-7345-8EE1-627AC916580A}"/>
                </a:ext>
              </a:extLst>
            </p:cNvPr>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55;p55">
              <a:extLst>
                <a:ext uri="{FF2B5EF4-FFF2-40B4-BE49-F238E27FC236}">
                  <a16:creationId xmlns:a16="http://schemas.microsoft.com/office/drawing/2014/main" id="{AC2E5898-5703-CE44-AF52-DD0D5CBAF4D0}"/>
                </a:ext>
              </a:extLst>
            </p:cNvPr>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56;p55">
              <a:extLst>
                <a:ext uri="{FF2B5EF4-FFF2-40B4-BE49-F238E27FC236}">
                  <a16:creationId xmlns:a16="http://schemas.microsoft.com/office/drawing/2014/main" id="{1844B75E-44A7-3142-A6AD-BC84B8BBFBB5}"/>
                </a:ext>
              </a:extLst>
            </p:cNvPr>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57;p55">
              <a:extLst>
                <a:ext uri="{FF2B5EF4-FFF2-40B4-BE49-F238E27FC236}">
                  <a16:creationId xmlns:a16="http://schemas.microsoft.com/office/drawing/2014/main" id="{CEA7C594-865F-6744-A831-E51B65D2C97E}"/>
                </a:ext>
              </a:extLst>
            </p:cNvPr>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58;p55">
              <a:extLst>
                <a:ext uri="{FF2B5EF4-FFF2-40B4-BE49-F238E27FC236}">
                  <a16:creationId xmlns:a16="http://schemas.microsoft.com/office/drawing/2014/main" id="{6A74780B-D846-F944-A98F-1D1145DF6EDD}"/>
                </a:ext>
              </a:extLst>
            </p:cNvPr>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259;p55">
              <a:extLst>
                <a:ext uri="{FF2B5EF4-FFF2-40B4-BE49-F238E27FC236}">
                  <a16:creationId xmlns:a16="http://schemas.microsoft.com/office/drawing/2014/main" id="{1080383C-5728-9345-A0B6-0BBC7616444C}"/>
                </a:ext>
              </a:extLst>
            </p:cNvPr>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260;p55">
              <a:extLst>
                <a:ext uri="{FF2B5EF4-FFF2-40B4-BE49-F238E27FC236}">
                  <a16:creationId xmlns:a16="http://schemas.microsoft.com/office/drawing/2014/main" id="{B5E7254B-1544-8141-8A88-805701AE7602}"/>
                </a:ext>
              </a:extLst>
            </p:cNvPr>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61;p55">
              <a:extLst>
                <a:ext uri="{FF2B5EF4-FFF2-40B4-BE49-F238E27FC236}">
                  <a16:creationId xmlns:a16="http://schemas.microsoft.com/office/drawing/2014/main" id="{781EE102-BF3E-6E46-9A52-2BD01E0CEB83}"/>
                </a:ext>
              </a:extLst>
            </p:cNvPr>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62;p55">
              <a:extLst>
                <a:ext uri="{FF2B5EF4-FFF2-40B4-BE49-F238E27FC236}">
                  <a16:creationId xmlns:a16="http://schemas.microsoft.com/office/drawing/2014/main" id="{39B6AED7-6748-9847-A356-F1C4A78E2119}"/>
                </a:ext>
              </a:extLst>
            </p:cNvPr>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263;p55">
              <a:extLst>
                <a:ext uri="{FF2B5EF4-FFF2-40B4-BE49-F238E27FC236}">
                  <a16:creationId xmlns:a16="http://schemas.microsoft.com/office/drawing/2014/main" id="{029270A8-7B00-294B-99FB-6FB5DF24A8C2}"/>
                </a:ext>
              </a:extLst>
            </p:cNvPr>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264;p55">
              <a:extLst>
                <a:ext uri="{FF2B5EF4-FFF2-40B4-BE49-F238E27FC236}">
                  <a16:creationId xmlns:a16="http://schemas.microsoft.com/office/drawing/2014/main" id="{9BE02534-44F8-4841-91DC-2407809B45B5}"/>
                </a:ext>
              </a:extLst>
            </p:cNvPr>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265;p55">
              <a:extLst>
                <a:ext uri="{FF2B5EF4-FFF2-40B4-BE49-F238E27FC236}">
                  <a16:creationId xmlns:a16="http://schemas.microsoft.com/office/drawing/2014/main" id="{00A6D974-6D3F-C349-BB65-D59671BF887E}"/>
                </a:ext>
              </a:extLst>
            </p:cNvPr>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266;p55">
              <a:extLst>
                <a:ext uri="{FF2B5EF4-FFF2-40B4-BE49-F238E27FC236}">
                  <a16:creationId xmlns:a16="http://schemas.microsoft.com/office/drawing/2014/main" id="{50EDD7A3-40FE-5F46-8ECC-EBA94896773C}"/>
                </a:ext>
              </a:extLst>
            </p:cNvPr>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267;p55">
              <a:extLst>
                <a:ext uri="{FF2B5EF4-FFF2-40B4-BE49-F238E27FC236}">
                  <a16:creationId xmlns:a16="http://schemas.microsoft.com/office/drawing/2014/main" id="{70D792C1-0AD0-FF42-9310-2582BE8E385B}"/>
                </a:ext>
              </a:extLst>
            </p:cNvPr>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268;p55">
              <a:extLst>
                <a:ext uri="{FF2B5EF4-FFF2-40B4-BE49-F238E27FC236}">
                  <a16:creationId xmlns:a16="http://schemas.microsoft.com/office/drawing/2014/main" id="{39F8F3ED-B94A-DE45-8EB9-67176EC61417}"/>
                </a:ext>
              </a:extLst>
            </p:cNvPr>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269;p55">
              <a:extLst>
                <a:ext uri="{FF2B5EF4-FFF2-40B4-BE49-F238E27FC236}">
                  <a16:creationId xmlns:a16="http://schemas.microsoft.com/office/drawing/2014/main" id="{6BB89490-3A0F-924B-B818-8A4C7BBDC794}"/>
                </a:ext>
              </a:extLst>
            </p:cNvPr>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70;p55">
              <a:extLst>
                <a:ext uri="{FF2B5EF4-FFF2-40B4-BE49-F238E27FC236}">
                  <a16:creationId xmlns:a16="http://schemas.microsoft.com/office/drawing/2014/main" id="{D385450B-4EE8-714D-8C32-644A2841B251}"/>
                </a:ext>
              </a:extLst>
            </p:cNvPr>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71;p55">
              <a:extLst>
                <a:ext uri="{FF2B5EF4-FFF2-40B4-BE49-F238E27FC236}">
                  <a16:creationId xmlns:a16="http://schemas.microsoft.com/office/drawing/2014/main" id="{0B17EDF6-5C94-8F45-8AD0-E6C6F8037B5F}"/>
                </a:ext>
              </a:extLst>
            </p:cNvPr>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72;p55">
              <a:extLst>
                <a:ext uri="{FF2B5EF4-FFF2-40B4-BE49-F238E27FC236}">
                  <a16:creationId xmlns:a16="http://schemas.microsoft.com/office/drawing/2014/main" id="{BBEFDD02-1E43-CA47-950C-8E8E262CE645}"/>
                </a:ext>
              </a:extLst>
            </p:cNvPr>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73;p55">
              <a:extLst>
                <a:ext uri="{FF2B5EF4-FFF2-40B4-BE49-F238E27FC236}">
                  <a16:creationId xmlns:a16="http://schemas.microsoft.com/office/drawing/2014/main" id="{29CF44CA-26B0-0A48-849E-CC013198B96E}"/>
                </a:ext>
              </a:extLst>
            </p:cNvPr>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74;p55">
              <a:extLst>
                <a:ext uri="{FF2B5EF4-FFF2-40B4-BE49-F238E27FC236}">
                  <a16:creationId xmlns:a16="http://schemas.microsoft.com/office/drawing/2014/main" id="{9D8B2E7F-7F93-0C4A-B933-D7624F10429C}"/>
                </a:ext>
              </a:extLst>
            </p:cNvPr>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75;p55">
              <a:extLst>
                <a:ext uri="{FF2B5EF4-FFF2-40B4-BE49-F238E27FC236}">
                  <a16:creationId xmlns:a16="http://schemas.microsoft.com/office/drawing/2014/main" id="{A6368125-CDE6-F047-A79C-7B70FAE0D658}"/>
                </a:ext>
              </a:extLst>
            </p:cNvPr>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276;p55">
              <a:extLst>
                <a:ext uri="{FF2B5EF4-FFF2-40B4-BE49-F238E27FC236}">
                  <a16:creationId xmlns:a16="http://schemas.microsoft.com/office/drawing/2014/main" id="{8EA53BE4-FE82-6042-BB1B-C2DC10CA16EB}"/>
                </a:ext>
              </a:extLst>
            </p:cNvPr>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77;p55">
              <a:extLst>
                <a:ext uri="{FF2B5EF4-FFF2-40B4-BE49-F238E27FC236}">
                  <a16:creationId xmlns:a16="http://schemas.microsoft.com/office/drawing/2014/main" id="{5C16440A-D1AA-264A-8D48-4B5DDD675FE2}"/>
                </a:ext>
              </a:extLst>
            </p:cNvPr>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78;p55">
              <a:extLst>
                <a:ext uri="{FF2B5EF4-FFF2-40B4-BE49-F238E27FC236}">
                  <a16:creationId xmlns:a16="http://schemas.microsoft.com/office/drawing/2014/main" id="{217BCC42-4400-5745-8A52-C8E370D7EF41}"/>
                </a:ext>
              </a:extLst>
            </p:cNvPr>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79;p55">
              <a:extLst>
                <a:ext uri="{FF2B5EF4-FFF2-40B4-BE49-F238E27FC236}">
                  <a16:creationId xmlns:a16="http://schemas.microsoft.com/office/drawing/2014/main" id="{B3E1AA82-34B5-2541-BE80-BC3D261E7D2C}"/>
                </a:ext>
              </a:extLst>
            </p:cNvPr>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80;p55">
              <a:extLst>
                <a:ext uri="{FF2B5EF4-FFF2-40B4-BE49-F238E27FC236}">
                  <a16:creationId xmlns:a16="http://schemas.microsoft.com/office/drawing/2014/main" id="{7368C7AC-F7F0-C54E-BD0D-52671433861C}"/>
                </a:ext>
              </a:extLst>
            </p:cNvPr>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281;p55">
              <a:extLst>
                <a:ext uri="{FF2B5EF4-FFF2-40B4-BE49-F238E27FC236}">
                  <a16:creationId xmlns:a16="http://schemas.microsoft.com/office/drawing/2014/main" id="{B07196FD-D542-DA42-8000-14E6FDB0AB70}"/>
                </a:ext>
              </a:extLst>
            </p:cNvPr>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282;p55">
              <a:extLst>
                <a:ext uri="{FF2B5EF4-FFF2-40B4-BE49-F238E27FC236}">
                  <a16:creationId xmlns:a16="http://schemas.microsoft.com/office/drawing/2014/main" id="{87C6BBD3-2B58-EB46-B989-A5BDB8E20748}"/>
                </a:ext>
              </a:extLst>
            </p:cNvPr>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283;p55">
              <a:extLst>
                <a:ext uri="{FF2B5EF4-FFF2-40B4-BE49-F238E27FC236}">
                  <a16:creationId xmlns:a16="http://schemas.microsoft.com/office/drawing/2014/main" id="{192195D8-35E5-AE42-9F1E-A15983D1D26C}"/>
                </a:ext>
              </a:extLst>
            </p:cNvPr>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284;p55">
              <a:extLst>
                <a:ext uri="{FF2B5EF4-FFF2-40B4-BE49-F238E27FC236}">
                  <a16:creationId xmlns:a16="http://schemas.microsoft.com/office/drawing/2014/main" id="{03A8710E-D99F-AD4F-966F-297FC46C48F5}"/>
                </a:ext>
              </a:extLst>
            </p:cNvPr>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285;p55">
              <a:extLst>
                <a:ext uri="{FF2B5EF4-FFF2-40B4-BE49-F238E27FC236}">
                  <a16:creationId xmlns:a16="http://schemas.microsoft.com/office/drawing/2014/main" id="{5B96558D-7262-ED4B-9C0D-261A6D4576CD}"/>
                </a:ext>
              </a:extLst>
            </p:cNvPr>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286;p55">
              <a:extLst>
                <a:ext uri="{FF2B5EF4-FFF2-40B4-BE49-F238E27FC236}">
                  <a16:creationId xmlns:a16="http://schemas.microsoft.com/office/drawing/2014/main" id="{EEEA65C7-E011-7E40-88C5-C7A4C2AFB697}"/>
                </a:ext>
              </a:extLst>
            </p:cNvPr>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87;p55">
              <a:extLst>
                <a:ext uri="{FF2B5EF4-FFF2-40B4-BE49-F238E27FC236}">
                  <a16:creationId xmlns:a16="http://schemas.microsoft.com/office/drawing/2014/main" id="{98CD98A8-DD5D-E546-8FE4-1226B53A17B7}"/>
                </a:ext>
              </a:extLst>
            </p:cNvPr>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288;p55">
              <a:extLst>
                <a:ext uri="{FF2B5EF4-FFF2-40B4-BE49-F238E27FC236}">
                  <a16:creationId xmlns:a16="http://schemas.microsoft.com/office/drawing/2014/main" id="{7DC1ABFA-0501-CA4A-B7BB-71AF5CEB161F}"/>
                </a:ext>
              </a:extLst>
            </p:cNvPr>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289;p55">
              <a:extLst>
                <a:ext uri="{FF2B5EF4-FFF2-40B4-BE49-F238E27FC236}">
                  <a16:creationId xmlns:a16="http://schemas.microsoft.com/office/drawing/2014/main" id="{FE949502-3B61-B140-8638-A6924CD1CF58}"/>
                </a:ext>
              </a:extLst>
            </p:cNvPr>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290;p55">
              <a:extLst>
                <a:ext uri="{FF2B5EF4-FFF2-40B4-BE49-F238E27FC236}">
                  <a16:creationId xmlns:a16="http://schemas.microsoft.com/office/drawing/2014/main" id="{E6F441F2-13AF-4141-9A3A-ADB9FB55B86C}"/>
                </a:ext>
              </a:extLst>
            </p:cNvPr>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291;p55">
              <a:extLst>
                <a:ext uri="{FF2B5EF4-FFF2-40B4-BE49-F238E27FC236}">
                  <a16:creationId xmlns:a16="http://schemas.microsoft.com/office/drawing/2014/main" id="{0F798771-1223-EC42-AD95-7D68BB5120A0}"/>
                </a:ext>
              </a:extLst>
            </p:cNvPr>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292;p55">
              <a:extLst>
                <a:ext uri="{FF2B5EF4-FFF2-40B4-BE49-F238E27FC236}">
                  <a16:creationId xmlns:a16="http://schemas.microsoft.com/office/drawing/2014/main" id="{BBE68CFA-B59D-6D45-ABDC-7A4D51CB2158}"/>
                </a:ext>
              </a:extLst>
            </p:cNvPr>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293;p55">
              <a:extLst>
                <a:ext uri="{FF2B5EF4-FFF2-40B4-BE49-F238E27FC236}">
                  <a16:creationId xmlns:a16="http://schemas.microsoft.com/office/drawing/2014/main" id="{5C349CE9-C836-2A4F-B244-A528769C3E70}"/>
                </a:ext>
              </a:extLst>
            </p:cNvPr>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294;p55">
              <a:extLst>
                <a:ext uri="{FF2B5EF4-FFF2-40B4-BE49-F238E27FC236}">
                  <a16:creationId xmlns:a16="http://schemas.microsoft.com/office/drawing/2014/main" id="{1A0E753D-F1FB-134B-8A7F-C736C1DCEF9D}"/>
                </a:ext>
              </a:extLst>
            </p:cNvPr>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95;p55">
              <a:extLst>
                <a:ext uri="{FF2B5EF4-FFF2-40B4-BE49-F238E27FC236}">
                  <a16:creationId xmlns:a16="http://schemas.microsoft.com/office/drawing/2014/main" id="{32D645D8-4350-884C-B9C8-878207C271ED}"/>
                </a:ext>
              </a:extLst>
            </p:cNvPr>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296;p55">
              <a:extLst>
                <a:ext uri="{FF2B5EF4-FFF2-40B4-BE49-F238E27FC236}">
                  <a16:creationId xmlns:a16="http://schemas.microsoft.com/office/drawing/2014/main" id="{524F91A1-D3D9-1C46-9AB7-E14FD31E66A0}"/>
                </a:ext>
              </a:extLst>
            </p:cNvPr>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97;p55">
              <a:extLst>
                <a:ext uri="{FF2B5EF4-FFF2-40B4-BE49-F238E27FC236}">
                  <a16:creationId xmlns:a16="http://schemas.microsoft.com/office/drawing/2014/main" id="{0059C0E0-857B-E140-AC0E-0AF935062799}"/>
                </a:ext>
              </a:extLst>
            </p:cNvPr>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98;p55">
              <a:extLst>
                <a:ext uri="{FF2B5EF4-FFF2-40B4-BE49-F238E27FC236}">
                  <a16:creationId xmlns:a16="http://schemas.microsoft.com/office/drawing/2014/main" id="{F0BBC672-9237-DD40-B6B2-3BD98C053052}"/>
                </a:ext>
              </a:extLst>
            </p:cNvPr>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299;p55">
              <a:extLst>
                <a:ext uri="{FF2B5EF4-FFF2-40B4-BE49-F238E27FC236}">
                  <a16:creationId xmlns:a16="http://schemas.microsoft.com/office/drawing/2014/main" id="{8B5B1F5A-0CED-9B42-BE2D-DCBD878ED2AC}"/>
                </a:ext>
              </a:extLst>
            </p:cNvPr>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300;p55">
              <a:extLst>
                <a:ext uri="{FF2B5EF4-FFF2-40B4-BE49-F238E27FC236}">
                  <a16:creationId xmlns:a16="http://schemas.microsoft.com/office/drawing/2014/main" id="{3EC46D56-5EAA-B34B-BE64-C7F2F9F6B60A}"/>
                </a:ext>
              </a:extLst>
            </p:cNvPr>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1222;p55">
            <a:extLst>
              <a:ext uri="{FF2B5EF4-FFF2-40B4-BE49-F238E27FC236}">
                <a16:creationId xmlns:a16="http://schemas.microsoft.com/office/drawing/2014/main" id="{716060AC-557F-8F40-9CFA-570B49AE7B6D}"/>
              </a:ext>
            </a:extLst>
          </p:cNvPr>
          <p:cNvGrpSpPr/>
          <p:nvPr/>
        </p:nvGrpSpPr>
        <p:grpSpPr>
          <a:xfrm>
            <a:off x="323805" y="2685055"/>
            <a:ext cx="212497" cy="175761"/>
            <a:chOff x="4943575" y="2516350"/>
            <a:chExt cx="98675" cy="81700"/>
          </a:xfrm>
        </p:grpSpPr>
        <p:sp>
          <p:nvSpPr>
            <p:cNvPr id="87" name="Google Shape;1223;p55">
              <a:extLst>
                <a:ext uri="{FF2B5EF4-FFF2-40B4-BE49-F238E27FC236}">
                  <a16:creationId xmlns:a16="http://schemas.microsoft.com/office/drawing/2014/main" id="{5C9B9D3C-E52D-F948-8B5F-3803BC920540}"/>
                </a:ext>
              </a:extLst>
            </p:cNvPr>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224;p55">
              <a:extLst>
                <a:ext uri="{FF2B5EF4-FFF2-40B4-BE49-F238E27FC236}">
                  <a16:creationId xmlns:a16="http://schemas.microsoft.com/office/drawing/2014/main" id="{7C1FED99-238C-5044-8475-EF44F1EC4490}"/>
                </a:ext>
              </a:extLst>
            </p:cNvPr>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225;p55">
              <a:extLst>
                <a:ext uri="{FF2B5EF4-FFF2-40B4-BE49-F238E27FC236}">
                  <a16:creationId xmlns:a16="http://schemas.microsoft.com/office/drawing/2014/main" id="{DF8F3C0C-7DD6-9A4B-BA57-B981FD84D5D3}"/>
                </a:ext>
              </a:extLst>
            </p:cNvPr>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226;p55">
              <a:extLst>
                <a:ext uri="{FF2B5EF4-FFF2-40B4-BE49-F238E27FC236}">
                  <a16:creationId xmlns:a16="http://schemas.microsoft.com/office/drawing/2014/main" id="{B581483F-5A9E-F846-9607-E0A46AB06DB2}"/>
                </a:ext>
              </a:extLst>
            </p:cNvPr>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227;p55">
              <a:extLst>
                <a:ext uri="{FF2B5EF4-FFF2-40B4-BE49-F238E27FC236}">
                  <a16:creationId xmlns:a16="http://schemas.microsoft.com/office/drawing/2014/main" id="{361D9151-A7E3-FD47-9693-ACA50B60A038}"/>
                </a:ext>
              </a:extLst>
            </p:cNvPr>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228;p55">
              <a:extLst>
                <a:ext uri="{FF2B5EF4-FFF2-40B4-BE49-F238E27FC236}">
                  <a16:creationId xmlns:a16="http://schemas.microsoft.com/office/drawing/2014/main" id="{08B1F15C-4B47-EA44-9DAB-07CC27B3C1A5}"/>
                </a:ext>
              </a:extLst>
            </p:cNvPr>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229;p55">
              <a:extLst>
                <a:ext uri="{FF2B5EF4-FFF2-40B4-BE49-F238E27FC236}">
                  <a16:creationId xmlns:a16="http://schemas.microsoft.com/office/drawing/2014/main" id="{B2D671F3-181A-3345-AE7F-6B599A78DF76}"/>
                </a:ext>
              </a:extLst>
            </p:cNvPr>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230;p55">
              <a:extLst>
                <a:ext uri="{FF2B5EF4-FFF2-40B4-BE49-F238E27FC236}">
                  <a16:creationId xmlns:a16="http://schemas.microsoft.com/office/drawing/2014/main" id="{8E25455D-1C92-C347-A3A5-ACD90DEC5BC6}"/>
                </a:ext>
              </a:extLst>
            </p:cNvPr>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231;p55">
              <a:extLst>
                <a:ext uri="{FF2B5EF4-FFF2-40B4-BE49-F238E27FC236}">
                  <a16:creationId xmlns:a16="http://schemas.microsoft.com/office/drawing/2014/main" id="{A1A53AC0-3F3A-7448-B28D-1B365EE00339}"/>
                </a:ext>
              </a:extLst>
            </p:cNvPr>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232;p55">
              <a:extLst>
                <a:ext uri="{FF2B5EF4-FFF2-40B4-BE49-F238E27FC236}">
                  <a16:creationId xmlns:a16="http://schemas.microsoft.com/office/drawing/2014/main" id="{3E3DBB93-B9FE-4B43-A9F1-6CBEA42B12A4}"/>
                </a:ext>
              </a:extLst>
            </p:cNvPr>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233;p55">
              <a:extLst>
                <a:ext uri="{FF2B5EF4-FFF2-40B4-BE49-F238E27FC236}">
                  <a16:creationId xmlns:a16="http://schemas.microsoft.com/office/drawing/2014/main" id="{4216B706-304F-8049-9E88-5CAE203090A4}"/>
                </a:ext>
              </a:extLst>
            </p:cNvPr>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234;p55">
              <a:extLst>
                <a:ext uri="{FF2B5EF4-FFF2-40B4-BE49-F238E27FC236}">
                  <a16:creationId xmlns:a16="http://schemas.microsoft.com/office/drawing/2014/main" id="{2150EA0B-F99E-0047-B023-0B843B7CD4DD}"/>
                </a:ext>
              </a:extLst>
            </p:cNvPr>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235;p55">
              <a:extLst>
                <a:ext uri="{FF2B5EF4-FFF2-40B4-BE49-F238E27FC236}">
                  <a16:creationId xmlns:a16="http://schemas.microsoft.com/office/drawing/2014/main" id="{FE48C629-88EF-0D49-AC8F-6C1E2F91F95F}"/>
                </a:ext>
              </a:extLst>
            </p:cNvPr>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236;p55">
              <a:extLst>
                <a:ext uri="{FF2B5EF4-FFF2-40B4-BE49-F238E27FC236}">
                  <a16:creationId xmlns:a16="http://schemas.microsoft.com/office/drawing/2014/main" id="{486EB055-273A-5040-A6D0-73EFDB2989A6}"/>
                </a:ext>
              </a:extLst>
            </p:cNvPr>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237;p55">
              <a:extLst>
                <a:ext uri="{FF2B5EF4-FFF2-40B4-BE49-F238E27FC236}">
                  <a16:creationId xmlns:a16="http://schemas.microsoft.com/office/drawing/2014/main" id="{7DB8C5EB-6F8A-C34F-9BB7-6CCFD03F3BCF}"/>
                </a:ext>
              </a:extLst>
            </p:cNvPr>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238;p55">
              <a:extLst>
                <a:ext uri="{FF2B5EF4-FFF2-40B4-BE49-F238E27FC236}">
                  <a16:creationId xmlns:a16="http://schemas.microsoft.com/office/drawing/2014/main" id="{626C6C0A-EBE1-0E40-95FE-2141F4231138}"/>
                </a:ext>
              </a:extLst>
            </p:cNvPr>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239;p55">
              <a:extLst>
                <a:ext uri="{FF2B5EF4-FFF2-40B4-BE49-F238E27FC236}">
                  <a16:creationId xmlns:a16="http://schemas.microsoft.com/office/drawing/2014/main" id="{7600834C-3B5A-BF47-BE8E-F942284BE08A}"/>
                </a:ext>
              </a:extLst>
            </p:cNvPr>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240;p55">
              <a:extLst>
                <a:ext uri="{FF2B5EF4-FFF2-40B4-BE49-F238E27FC236}">
                  <a16:creationId xmlns:a16="http://schemas.microsoft.com/office/drawing/2014/main" id="{48C8E119-0987-E149-8757-8A85C8F0EE3B}"/>
                </a:ext>
              </a:extLst>
            </p:cNvPr>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241;p55">
              <a:extLst>
                <a:ext uri="{FF2B5EF4-FFF2-40B4-BE49-F238E27FC236}">
                  <a16:creationId xmlns:a16="http://schemas.microsoft.com/office/drawing/2014/main" id="{D87A58D8-87D6-4743-A638-268B4D78B3AB}"/>
                </a:ext>
              </a:extLst>
            </p:cNvPr>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242;p55">
              <a:extLst>
                <a:ext uri="{FF2B5EF4-FFF2-40B4-BE49-F238E27FC236}">
                  <a16:creationId xmlns:a16="http://schemas.microsoft.com/office/drawing/2014/main" id="{6C6CB4D7-487D-794A-8221-3FE8AF6C3755}"/>
                </a:ext>
              </a:extLst>
            </p:cNvPr>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243;p55">
              <a:extLst>
                <a:ext uri="{FF2B5EF4-FFF2-40B4-BE49-F238E27FC236}">
                  <a16:creationId xmlns:a16="http://schemas.microsoft.com/office/drawing/2014/main" id="{47DFB96D-6C16-A248-BF41-13E5E5DDAD52}"/>
                </a:ext>
              </a:extLst>
            </p:cNvPr>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244;p55">
              <a:extLst>
                <a:ext uri="{FF2B5EF4-FFF2-40B4-BE49-F238E27FC236}">
                  <a16:creationId xmlns:a16="http://schemas.microsoft.com/office/drawing/2014/main" id="{FB37E237-5E21-994A-8FCE-2A8762FBDBF4}"/>
                </a:ext>
              </a:extLst>
            </p:cNvPr>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245;p55">
              <a:extLst>
                <a:ext uri="{FF2B5EF4-FFF2-40B4-BE49-F238E27FC236}">
                  <a16:creationId xmlns:a16="http://schemas.microsoft.com/office/drawing/2014/main" id="{3EDFB686-2017-D949-B6D6-D9766635600A}"/>
                </a:ext>
              </a:extLst>
            </p:cNvPr>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246;p55">
              <a:extLst>
                <a:ext uri="{FF2B5EF4-FFF2-40B4-BE49-F238E27FC236}">
                  <a16:creationId xmlns:a16="http://schemas.microsoft.com/office/drawing/2014/main" id="{9A969FC6-7E34-2746-8307-D8DE9D4A02A9}"/>
                </a:ext>
              </a:extLst>
            </p:cNvPr>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247;p55">
              <a:extLst>
                <a:ext uri="{FF2B5EF4-FFF2-40B4-BE49-F238E27FC236}">
                  <a16:creationId xmlns:a16="http://schemas.microsoft.com/office/drawing/2014/main" id="{62C98C2D-A4E0-C045-8507-699629022062}"/>
                </a:ext>
              </a:extLst>
            </p:cNvPr>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248;p55">
              <a:extLst>
                <a:ext uri="{FF2B5EF4-FFF2-40B4-BE49-F238E27FC236}">
                  <a16:creationId xmlns:a16="http://schemas.microsoft.com/office/drawing/2014/main" id="{41215BF5-F0B7-B540-AC87-E13933E0B630}"/>
                </a:ext>
              </a:extLst>
            </p:cNvPr>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249;p55">
              <a:extLst>
                <a:ext uri="{FF2B5EF4-FFF2-40B4-BE49-F238E27FC236}">
                  <a16:creationId xmlns:a16="http://schemas.microsoft.com/office/drawing/2014/main" id="{6FC89E29-ADD5-9A47-B6CC-DCBB900A88A9}"/>
                </a:ext>
              </a:extLst>
            </p:cNvPr>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250;p55">
              <a:extLst>
                <a:ext uri="{FF2B5EF4-FFF2-40B4-BE49-F238E27FC236}">
                  <a16:creationId xmlns:a16="http://schemas.microsoft.com/office/drawing/2014/main" id="{9E185AA4-7952-D448-804A-8EA54102E0A5}"/>
                </a:ext>
              </a:extLst>
            </p:cNvPr>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251;p55">
              <a:extLst>
                <a:ext uri="{FF2B5EF4-FFF2-40B4-BE49-F238E27FC236}">
                  <a16:creationId xmlns:a16="http://schemas.microsoft.com/office/drawing/2014/main" id="{EBA31535-1022-0741-BDF0-FFFD47E7F573}"/>
                </a:ext>
              </a:extLst>
            </p:cNvPr>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252;p55">
              <a:extLst>
                <a:ext uri="{FF2B5EF4-FFF2-40B4-BE49-F238E27FC236}">
                  <a16:creationId xmlns:a16="http://schemas.microsoft.com/office/drawing/2014/main" id="{41CB3613-9A77-D54C-8160-654E68D24EF9}"/>
                </a:ext>
              </a:extLst>
            </p:cNvPr>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253;p55">
              <a:extLst>
                <a:ext uri="{FF2B5EF4-FFF2-40B4-BE49-F238E27FC236}">
                  <a16:creationId xmlns:a16="http://schemas.microsoft.com/office/drawing/2014/main" id="{BE4D885C-9987-8B4B-9D93-07B3CDB20105}"/>
                </a:ext>
              </a:extLst>
            </p:cNvPr>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254;p55">
              <a:extLst>
                <a:ext uri="{FF2B5EF4-FFF2-40B4-BE49-F238E27FC236}">
                  <a16:creationId xmlns:a16="http://schemas.microsoft.com/office/drawing/2014/main" id="{0BEE8DDC-EE8E-504F-8930-A5BAC382F026}"/>
                </a:ext>
              </a:extLst>
            </p:cNvPr>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255;p55">
              <a:extLst>
                <a:ext uri="{FF2B5EF4-FFF2-40B4-BE49-F238E27FC236}">
                  <a16:creationId xmlns:a16="http://schemas.microsoft.com/office/drawing/2014/main" id="{5FE381BD-5AA4-C946-A44C-622D2F65D765}"/>
                </a:ext>
              </a:extLst>
            </p:cNvPr>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56;p55">
              <a:extLst>
                <a:ext uri="{FF2B5EF4-FFF2-40B4-BE49-F238E27FC236}">
                  <a16:creationId xmlns:a16="http://schemas.microsoft.com/office/drawing/2014/main" id="{B7DE9547-D7A7-C147-8BC1-571560A120B0}"/>
                </a:ext>
              </a:extLst>
            </p:cNvPr>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57;p55">
              <a:extLst>
                <a:ext uri="{FF2B5EF4-FFF2-40B4-BE49-F238E27FC236}">
                  <a16:creationId xmlns:a16="http://schemas.microsoft.com/office/drawing/2014/main" id="{542AB4CC-A53B-8445-A590-C3B83B9EA839}"/>
                </a:ext>
              </a:extLst>
            </p:cNvPr>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58;p55">
              <a:extLst>
                <a:ext uri="{FF2B5EF4-FFF2-40B4-BE49-F238E27FC236}">
                  <a16:creationId xmlns:a16="http://schemas.microsoft.com/office/drawing/2014/main" id="{D6C5349F-E61D-A84E-A5EB-DE8E74720882}"/>
                </a:ext>
              </a:extLst>
            </p:cNvPr>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59;p55">
              <a:extLst>
                <a:ext uri="{FF2B5EF4-FFF2-40B4-BE49-F238E27FC236}">
                  <a16:creationId xmlns:a16="http://schemas.microsoft.com/office/drawing/2014/main" id="{4F43938E-D702-1549-9A43-66F4C3287432}"/>
                </a:ext>
              </a:extLst>
            </p:cNvPr>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60;p55">
              <a:extLst>
                <a:ext uri="{FF2B5EF4-FFF2-40B4-BE49-F238E27FC236}">
                  <a16:creationId xmlns:a16="http://schemas.microsoft.com/office/drawing/2014/main" id="{34F2D49F-9390-D145-A7E0-EDB754C40891}"/>
                </a:ext>
              </a:extLst>
            </p:cNvPr>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61;p55">
              <a:extLst>
                <a:ext uri="{FF2B5EF4-FFF2-40B4-BE49-F238E27FC236}">
                  <a16:creationId xmlns:a16="http://schemas.microsoft.com/office/drawing/2014/main" id="{8B8AF109-E425-124B-8311-B56700BA9087}"/>
                </a:ext>
              </a:extLst>
            </p:cNvPr>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2;p55">
              <a:extLst>
                <a:ext uri="{FF2B5EF4-FFF2-40B4-BE49-F238E27FC236}">
                  <a16:creationId xmlns:a16="http://schemas.microsoft.com/office/drawing/2014/main" id="{528FFA93-3EE7-0D4A-A158-8F14BC3FD39B}"/>
                </a:ext>
              </a:extLst>
            </p:cNvPr>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63;p55">
              <a:extLst>
                <a:ext uri="{FF2B5EF4-FFF2-40B4-BE49-F238E27FC236}">
                  <a16:creationId xmlns:a16="http://schemas.microsoft.com/office/drawing/2014/main" id="{30BBD489-625F-F24E-965A-A88A781FBB57}"/>
                </a:ext>
              </a:extLst>
            </p:cNvPr>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64;p55">
              <a:extLst>
                <a:ext uri="{FF2B5EF4-FFF2-40B4-BE49-F238E27FC236}">
                  <a16:creationId xmlns:a16="http://schemas.microsoft.com/office/drawing/2014/main" id="{FD35835D-B833-2143-87B8-AC27729B4564}"/>
                </a:ext>
              </a:extLst>
            </p:cNvPr>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65;p55">
              <a:extLst>
                <a:ext uri="{FF2B5EF4-FFF2-40B4-BE49-F238E27FC236}">
                  <a16:creationId xmlns:a16="http://schemas.microsoft.com/office/drawing/2014/main" id="{0F04D3F1-1522-804A-8327-5E231A45D8D3}"/>
                </a:ext>
              </a:extLst>
            </p:cNvPr>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266;p55">
              <a:extLst>
                <a:ext uri="{FF2B5EF4-FFF2-40B4-BE49-F238E27FC236}">
                  <a16:creationId xmlns:a16="http://schemas.microsoft.com/office/drawing/2014/main" id="{E9AB7AFC-6762-F444-BAA7-F21A5B858377}"/>
                </a:ext>
              </a:extLst>
            </p:cNvPr>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267;p55">
              <a:extLst>
                <a:ext uri="{FF2B5EF4-FFF2-40B4-BE49-F238E27FC236}">
                  <a16:creationId xmlns:a16="http://schemas.microsoft.com/office/drawing/2014/main" id="{FAEE2DA0-AEE5-9A4A-9879-D4E952A9E19A}"/>
                </a:ext>
              </a:extLst>
            </p:cNvPr>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268;p55">
              <a:extLst>
                <a:ext uri="{FF2B5EF4-FFF2-40B4-BE49-F238E27FC236}">
                  <a16:creationId xmlns:a16="http://schemas.microsoft.com/office/drawing/2014/main" id="{D327BD43-F36F-6046-8AD0-CAAEFB09C4D5}"/>
                </a:ext>
              </a:extLst>
            </p:cNvPr>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269;p55">
              <a:extLst>
                <a:ext uri="{FF2B5EF4-FFF2-40B4-BE49-F238E27FC236}">
                  <a16:creationId xmlns:a16="http://schemas.microsoft.com/office/drawing/2014/main" id="{797F959A-1DE4-2A46-8475-FB1867DA4437}"/>
                </a:ext>
              </a:extLst>
            </p:cNvPr>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270;p55">
              <a:extLst>
                <a:ext uri="{FF2B5EF4-FFF2-40B4-BE49-F238E27FC236}">
                  <a16:creationId xmlns:a16="http://schemas.microsoft.com/office/drawing/2014/main" id="{D6362426-4A2E-BD43-ACB3-7D94BEC77098}"/>
                </a:ext>
              </a:extLst>
            </p:cNvPr>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271;p55">
              <a:extLst>
                <a:ext uri="{FF2B5EF4-FFF2-40B4-BE49-F238E27FC236}">
                  <a16:creationId xmlns:a16="http://schemas.microsoft.com/office/drawing/2014/main" id="{A91C573F-B0DF-2340-913B-721A4367FB0D}"/>
                </a:ext>
              </a:extLst>
            </p:cNvPr>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272;p55">
              <a:extLst>
                <a:ext uri="{FF2B5EF4-FFF2-40B4-BE49-F238E27FC236}">
                  <a16:creationId xmlns:a16="http://schemas.microsoft.com/office/drawing/2014/main" id="{12831D80-7898-2F44-8A1F-F0C8AB182DBC}"/>
                </a:ext>
              </a:extLst>
            </p:cNvPr>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273;p55">
              <a:extLst>
                <a:ext uri="{FF2B5EF4-FFF2-40B4-BE49-F238E27FC236}">
                  <a16:creationId xmlns:a16="http://schemas.microsoft.com/office/drawing/2014/main" id="{4211D324-FA98-E24A-B142-5AE81A1842AE}"/>
                </a:ext>
              </a:extLst>
            </p:cNvPr>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274;p55">
              <a:extLst>
                <a:ext uri="{FF2B5EF4-FFF2-40B4-BE49-F238E27FC236}">
                  <a16:creationId xmlns:a16="http://schemas.microsoft.com/office/drawing/2014/main" id="{903DE2C5-D805-934E-80E3-50B8C20C059D}"/>
                </a:ext>
              </a:extLst>
            </p:cNvPr>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275;p55">
              <a:extLst>
                <a:ext uri="{FF2B5EF4-FFF2-40B4-BE49-F238E27FC236}">
                  <a16:creationId xmlns:a16="http://schemas.microsoft.com/office/drawing/2014/main" id="{D82CCABF-4910-4446-983B-3763A73553F3}"/>
                </a:ext>
              </a:extLst>
            </p:cNvPr>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276;p55">
              <a:extLst>
                <a:ext uri="{FF2B5EF4-FFF2-40B4-BE49-F238E27FC236}">
                  <a16:creationId xmlns:a16="http://schemas.microsoft.com/office/drawing/2014/main" id="{988737C4-06D4-3247-80EC-B85029476238}"/>
                </a:ext>
              </a:extLst>
            </p:cNvPr>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277;p55">
              <a:extLst>
                <a:ext uri="{FF2B5EF4-FFF2-40B4-BE49-F238E27FC236}">
                  <a16:creationId xmlns:a16="http://schemas.microsoft.com/office/drawing/2014/main" id="{9BD91F22-AF4C-1E44-863E-C107F5AF8008}"/>
                </a:ext>
              </a:extLst>
            </p:cNvPr>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278;p55">
              <a:extLst>
                <a:ext uri="{FF2B5EF4-FFF2-40B4-BE49-F238E27FC236}">
                  <a16:creationId xmlns:a16="http://schemas.microsoft.com/office/drawing/2014/main" id="{FE535802-E51C-F641-BACB-BE1EA7369048}"/>
                </a:ext>
              </a:extLst>
            </p:cNvPr>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279;p55">
              <a:extLst>
                <a:ext uri="{FF2B5EF4-FFF2-40B4-BE49-F238E27FC236}">
                  <a16:creationId xmlns:a16="http://schemas.microsoft.com/office/drawing/2014/main" id="{812D0356-194E-F242-AA87-5D90FFF28181}"/>
                </a:ext>
              </a:extLst>
            </p:cNvPr>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280;p55">
              <a:extLst>
                <a:ext uri="{FF2B5EF4-FFF2-40B4-BE49-F238E27FC236}">
                  <a16:creationId xmlns:a16="http://schemas.microsoft.com/office/drawing/2014/main" id="{D9F3130E-A5DF-7F40-A685-FE0EA0068A24}"/>
                </a:ext>
              </a:extLst>
            </p:cNvPr>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281;p55">
              <a:extLst>
                <a:ext uri="{FF2B5EF4-FFF2-40B4-BE49-F238E27FC236}">
                  <a16:creationId xmlns:a16="http://schemas.microsoft.com/office/drawing/2014/main" id="{E794D3B5-D546-154B-A1E7-B75C35705A21}"/>
                </a:ext>
              </a:extLst>
            </p:cNvPr>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282;p55">
              <a:extLst>
                <a:ext uri="{FF2B5EF4-FFF2-40B4-BE49-F238E27FC236}">
                  <a16:creationId xmlns:a16="http://schemas.microsoft.com/office/drawing/2014/main" id="{A66A94F1-A8C2-D840-99A5-F900851ED1AB}"/>
                </a:ext>
              </a:extLst>
            </p:cNvPr>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283;p55">
              <a:extLst>
                <a:ext uri="{FF2B5EF4-FFF2-40B4-BE49-F238E27FC236}">
                  <a16:creationId xmlns:a16="http://schemas.microsoft.com/office/drawing/2014/main" id="{807C612D-7F39-ED4D-B1C0-A73001841C6C}"/>
                </a:ext>
              </a:extLst>
            </p:cNvPr>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284;p55">
              <a:extLst>
                <a:ext uri="{FF2B5EF4-FFF2-40B4-BE49-F238E27FC236}">
                  <a16:creationId xmlns:a16="http://schemas.microsoft.com/office/drawing/2014/main" id="{77E74C4E-85C9-AB43-9FCF-42D313366FCC}"/>
                </a:ext>
              </a:extLst>
            </p:cNvPr>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285;p55">
              <a:extLst>
                <a:ext uri="{FF2B5EF4-FFF2-40B4-BE49-F238E27FC236}">
                  <a16:creationId xmlns:a16="http://schemas.microsoft.com/office/drawing/2014/main" id="{9436C468-E27E-F24E-B154-7382AFE179BE}"/>
                </a:ext>
              </a:extLst>
            </p:cNvPr>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286;p55">
              <a:extLst>
                <a:ext uri="{FF2B5EF4-FFF2-40B4-BE49-F238E27FC236}">
                  <a16:creationId xmlns:a16="http://schemas.microsoft.com/office/drawing/2014/main" id="{35D54FF9-D018-0E4B-B816-EF927D34AFDD}"/>
                </a:ext>
              </a:extLst>
            </p:cNvPr>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287;p55">
              <a:extLst>
                <a:ext uri="{FF2B5EF4-FFF2-40B4-BE49-F238E27FC236}">
                  <a16:creationId xmlns:a16="http://schemas.microsoft.com/office/drawing/2014/main" id="{16235901-A4DB-E74C-A423-244C70373684}"/>
                </a:ext>
              </a:extLst>
            </p:cNvPr>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288;p55">
              <a:extLst>
                <a:ext uri="{FF2B5EF4-FFF2-40B4-BE49-F238E27FC236}">
                  <a16:creationId xmlns:a16="http://schemas.microsoft.com/office/drawing/2014/main" id="{C7225194-4F74-BE4C-9972-FBB4D2438099}"/>
                </a:ext>
              </a:extLst>
            </p:cNvPr>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289;p55">
              <a:extLst>
                <a:ext uri="{FF2B5EF4-FFF2-40B4-BE49-F238E27FC236}">
                  <a16:creationId xmlns:a16="http://schemas.microsoft.com/office/drawing/2014/main" id="{286C7F85-153E-B34D-B62F-7E3C87D637EF}"/>
                </a:ext>
              </a:extLst>
            </p:cNvPr>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290;p55">
              <a:extLst>
                <a:ext uri="{FF2B5EF4-FFF2-40B4-BE49-F238E27FC236}">
                  <a16:creationId xmlns:a16="http://schemas.microsoft.com/office/drawing/2014/main" id="{45E2D884-C775-784E-BB0A-CA23F2521421}"/>
                </a:ext>
              </a:extLst>
            </p:cNvPr>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291;p55">
              <a:extLst>
                <a:ext uri="{FF2B5EF4-FFF2-40B4-BE49-F238E27FC236}">
                  <a16:creationId xmlns:a16="http://schemas.microsoft.com/office/drawing/2014/main" id="{0CBD2905-7345-F74A-A228-0DD6AA7807A7}"/>
                </a:ext>
              </a:extLst>
            </p:cNvPr>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292;p55">
              <a:extLst>
                <a:ext uri="{FF2B5EF4-FFF2-40B4-BE49-F238E27FC236}">
                  <a16:creationId xmlns:a16="http://schemas.microsoft.com/office/drawing/2014/main" id="{08000943-44AE-BE41-BA0F-B60A7C9829EF}"/>
                </a:ext>
              </a:extLst>
            </p:cNvPr>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293;p55">
              <a:extLst>
                <a:ext uri="{FF2B5EF4-FFF2-40B4-BE49-F238E27FC236}">
                  <a16:creationId xmlns:a16="http://schemas.microsoft.com/office/drawing/2014/main" id="{5B59BB15-6C8B-9440-AA33-92AE6AB98B5D}"/>
                </a:ext>
              </a:extLst>
            </p:cNvPr>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294;p55">
              <a:extLst>
                <a:ext uri="{FF2B5EF4-FFF2-40B4-BE49-F238E27FC236}">
                  <a16:creationId xmlns:a16="http://schemas.microsoft.com/office/drawing/2014/main" id="{4B705483-1687-DA43-B6B4-65AD38E7B629}"/>
                </a:ext>
              </a:extLst>
            </p:cNvPr>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295;p55">
              <a:extLst>
                <a:ext uri="{FF2B5EF4-FFF2-40B4-BE49-F238E27FC236}">
                  <a16:creationId xmlns:a16="http://schemas.microsoft.com/office/drawing/2014/main" id="{58988FFC-F720-234D-8471-E275E63479BE}"/>
                </a:ext>
              </a:extLst>
            </p:cNvPr>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296;p55">
              <a:extLst>
                <a:ext uri="{FF2B5EF4-FFF2-40B4-BE49-F238E27FC236}">
                  <a16:creationId xmlns:a16="http://schemas.microsoft.com/office/drawing/2014/main" id="{99F595D8-0186-7047-A85C-00EC793101D2}"/>
                </a:ext>
              </a:extLst>
            </p:cNvPr>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297;p55">
              <a:extLst>
                <a:ext uri="{FF2B5EF4-FFF2-40B4-BE49-F238E27FC236}">
                  <a16:creationId xmlns:a16="http://schemas.microsoft.com/office/drawing/2014/main" id="{4AD601B5-4590-7045-9B43-DAD6BB3F0658}"/>
                </a:ext>
              </a:extLst>
            </p:cNvPr>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298;p55">
              <a:extLst>
                <a:ext uri="{FF2B5EF4-FFF2-40B4-BE49-F238E27FC236}">
                  <a16:creationId xmlns:a16="http://schemas.microsoft.com/office/drawing/2014/main" id="{46D49B2B-529A-C149-9775-A83DDEC689C3}"/>
                </a:ext>
              </a:extLst>
            </p:cNvPr>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299;p55">
              <a:extLst>
                <a:ext uri="{FF2B5EF4-FFF2-40B4-BE49-F238E27FC236}">
                  <a16:creationId xmlns:a16="http://schemas.microsoft.com/office/drawing/2014/main" id="{D591020B-47CA-7948-A8D0-19295847692E}"/>
                </a:ext>
              </a:extLst>
            </p:cNvPr>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300;p55">
              <a:extLst>
                <a:ext uri="{FF2B5EF4-FFF2-40B4-BE49-F238E27FC236}">
                  <a16:creationId xmlns:a16="http://schemas.microsoft.com/office/drawing/2014/main" id="{36A935DB-D2F5-0640-A7B2-5A7ACAC78535}"/>
                </a:ext>
              </a:extLst>
            </p:cNvPr>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2"/>
          <p:cNvSpPr txBox="1">
            <a:spLocks noGrp="1"/>
          </p:cNvSpPr>
          <p:nvPr>
            <p:ph type="title"/>
          </p:nvPr>
        </p:nvSpPr>
        <p:spPr>
          <a:xfrm>
            <a:off x="952913" y="343802"/>
            <a:ext cx="1997321" cy="7082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chemeClr val="accent6">
                    <a:lumMod val="10000"/>
                  </a:schemeClr>
                </a:solidFill>
              </a:rPr>
              <a:t>VÍ DỤ</a:t>
            </a:r>
            <a:endParaRPr sz="3200" dirty="0">
              <a:solidFill>
                <a:schemeClr val="accent6">
                  <a:lumMod val="10000"/>
                </a:schemeClr>
              </a:solidFill>
            </a:endParaRPr>
          </a:p>
        </p:txBody>
      </p:sp>
      <p:sp>
        <p:nvSpPr>
          <p:cNvPr id="302" name="Google Shape;302;p32"/>
          <p:cNvSpPr txBox="1">
            <a:spLocks noGrp="1"/>
          </p:cNvSpPr>
          <p:nvPr>
            <p:ph type="subTitle" idx="1"/>
          </p:nvPr>
        </p:nvSpPr>
        <p:spPr>
          <a:xfrm>
            <a:off x="797352" y="1181098"/>
            <a:ext cx="7932580" cy="1010369"/>
          </a:xfrm>
          <a:prstGeom prst="rect">
            <a:avLst/>
          </a:prstGeom>
        </p:spPr>
        <p:txBody>
          <a:bodyPr spcFirstLastPara="1" wrap="square" lIns="91425" tIns="91425" rIns="91425" bIns="91425" anchor="b" anchorCtr="0">
            <a:noAutofit/>
          </a:bodyPr>
          <a:lstStyle/>
          <a:p>
            <a:pPr marL="0" lvl="0" indent="0" algn="just"/>
            <a:r>
              <a:rPr lang="vi-VN" b="1" dirty="0">
                <a:solidFill>
                  <a:schemeClr val="accent6">
                    <a:lumMod val="10000"/>
                  </a:schemeClr>
                </a:solidFill>
                <a:latin typeface="+mn-lt"/>
              </a:rPr>
              <a:t>Trình duyệt web</a:t>
            </a:r>
            <a:r>
              <a:rPr lang="vi-VN" dirty="0">
                <a:solidFill>
                  <a:schemeClr val="accent6">
                    <a:lumMod val="10000"/>
                  </a:schemeClr>
                </a:solidFill>
                <a:latin typeface="+mn-lt"/>
              </a:rPr>
              <a:t> hay các </a:t>
            </a:r>
            <a:r>
              <a:rPr lang="vi-VN" b="1" dirty="0">
                <a:solidFill>
                  <a:schemeClr val="accent6">
                    <a:lumMod val="10000"/>
                  </a:schemeClr>
                </a:solidFill>
                <a:latin typeface="+mn-lt"/>
              </a:rPr>
              <a:t>chương trình chơi nhạc </a:t>
            </a:r>
            <a:r>
              <a:rPr lang="vi-VN" dirty="0">
                <a:solidFill>
                  <a:schemeClr val="accent6">
                    <a:lumMod val="10000"/>
                  </a:schemeClr>
                </a:solidFill>
                <a:latin typeface="+mn-lt"/>
              </a:rPr>
              <a:t>là 1 ví dụ điển hình về đa luồng.</a:t>
            </a:r>
            <a:endParaRPr dirty="0">
              <a:solidFill>
                <a:schemeClr val="accent6">
                  <a:lumMod val="10000"/>
                </a:schemeClr>
              </a:solidFill>
              <a:latin typeface="+mn-lt"/>
            </a:endParaRPr>
          </a:p>
        </p:txBody>
      </p:sp>
      <p:sp>
        <p:nvSpPr>
          <p:cNvPr id="2" name="Slide Number Placeholder 1">
            <a:extLst>
              <a:ext uri="{FF2B5EF4-FFF2-40B4-BE49-F238E27FC236}">
                <a16:creationId xmlns:a16="http://schemas.microsoft.com/office/drawing/2014/main" id="{AEE3052D-0D5A-2242-8D77-2EFE26783D64}"/>
              </a:ext>
            </a:extLst>
          </p:cNvPr>
          <p:cNvSpPr>
            <a:spLocks noGrp="1"/>
          </p:cNvSpPr>
          <p:nvPr>
            <p:ph type="sldNum" sz="quarter" idx="4"/>
          </p:nvPr>
        </p:nvSpPr>
        <p:spPr/>
        <p:txBody>
          <a:bodyPr/>
          <a:lstStyle/>
          <a:p>
            <a:fld id="{AA88CB0D-73F5-D546-9770-DE6B961DDEE4}" type="slidenum">
              <a:rPr lang="en-VN" smtClean="0"/>
              <a:pPr/>
              <a:t>4</a:t>
            </a:fld>
            <a:endParaRPr lang="en-VN"/>
          </a:p>
        </p:txBody>
      </p:sp>
      <p:sp>
        <p:nvSpPr>
          <p:cNvPr id="5" name="Google Shape;1048;p55">
            <a:extLst>
              <a:ext uri="{FF2B5EF4-FFF2-40B4-BE49-F238E27FC236}">
                <a16:creationId xmlns:a16="http://schemas.microsoft.com/office/drawing/2014/main" id="{8BC707E5-20FF-0542-95A5-1BCEAC336508}"/>
              </a:ext>
            </a:extLst>
          </p:cNvPr>
          <p:cNvSpPr/>
          <p:nvPr/>
        </p:nvSpPr>
        <p:spPr>
          <a:xfrm>
            <a:off x="209036" y="384983"/>
            <a:ext cx="2629120" cy="625912"/>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2">
            <a:extLst>
              <a:ext uri="{FF2B5EF4-FFF2-40B4-BE49-F238E27FC236}">
                <a16:creationId xmlns:a16="http://schemas.microsoft.com/office/drawing/2014/main" id="{9D93A1F5-320B-E446-95D6-9F3C9B3B3780}"/>
              </a:ext>
            </a:extLst>
          </p:cNvPr>
          <p:cNvSpPr/>
          <p:nvPr/>
        </p:nvSpPr>
        <p:spPr>
          <a:xfrm>
            <a:off x="797352" y="2586877"/>
            <a:ext cx="6260520" cy="1200329"/>
          </a:xfrm>
          <a:prstGeom prst="rect">
            <a:avLst/>
          </a:prstGeom>
        </p:spPr>
        <p:txBody>
          <a:bodyPr wrap="square">
            <a:spAutoFit/>
          </a:bodyPr>
          <a:lstStyle/>
          <a:p>
            <a:pPr algn="just"/>
            <a:r>
              <a:rPr lang="vi-VN" sz="1800" dirty="0">
                <a:solidFill>
                  <a:schemeClr val="accent6">
                    <a:lumMod val="10000"/>
                  </a:schemeClr>
                </a:solidFill>
                <a:latin typeface="+mn-lt"/>
              </a:rPr>
              <a:t>Khi play nhạc, chúng ta vẫn có thể tương tác được với nút điều khiển như: Play, pause, next, back… vì luồng phát nhạc là luồng riêng biệt với luồng tiếp nhận tương tác của người dùng.</a:t>
            </a:r>
            <a:endParaRPr lang="en-VN" sz="1800" dirty="0">
              <a:solidFill>
                <a:schemeClr val="accent6">
                  <a:lumMod val="10000"/>
                </a:schemeClr>
              </a:solidFill>
              <a:latin typeface="+mn-lt"/>
            </a:endParaRPr>
          </a:p>
        </p:txBody>
      </p:sp>
      <p:grpSp>
        <p:nvGrpSpPr>
          <p:cNvPr id="167" name="Google Shape;8967;p61">
            <a:extLst>
              <a:ext uri="{FF2B5EF4-FFF2-40B4-BE49-F238E27FC236}">
                <a16:creationId xmlns:a16="http://schemas.microsoft.com/office/drawing/2014/main" id="{C0E0B64A-CE2D-BA42-91EF-A97E83A556D6}"/>
              </a:ext>
            </a:extLst>
          </p:cNvPr>
          <p:cNvGrpSpPr/>
          <p:nvPr/>
        </p:nvGrpSpPr>
        <p:grpSpPr>
          <a:xfrm>
            <a:off x="335918" y="1699950"/>
            <a:ext cx="362991" cy="290018"/>
            <a:chOff x="3049653" y="2321468"/>
            <a:chExt cx="362991" cy="290018"/>
          </a:xfrm>
        </p:grpSpPr>
        <p:sp>
          <p:nvSpPr>
            <p:cNvPr id="168" name="Google Shape;8968;p61">
              <a:extLst>
                <a:ext uri="{FF2B5EF4-FFF2-40B4-BE49-F238E27FC236}">
                  <a16:creationId xmlns:a16="http://schemas.microsoft.com/office/drawing/2014/main" id="{7F5D0123-AA4F-8A4A-97B5-49FE8CCDCF75}"/>
                </a:ext>
              </a:extLst>
            </p:cNvPr>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8969;p61">
              <a:extLst>
                <a:ext uri="{FF2B5EF4-FFF2-40B4-BE49-F238E27FC236}">
                  <a16:creationId xmlns:a16="http://schemas.microsoft.com/office/drawing/2014/main" id="{FEBD396D-5DA6-9C4F-B891-8CE91C304B64}"/>
                </a:ext>
              </a:extLst>
            </p:cNvPr>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8970;p61">
              <a:extLst>
                <a:ext uri="{FF2B5EF4-FFF2-40B4-BE49-F238E27FC236}">
                  <a16:creationId xmlns:a16="http://schemas.microsoft.com/office/drawing/2014/main" id="{AE5F78D8-F529-D94D-95B8-F597A33C0D37}"/>
                </a:ext>
              </a:extLst>
            </p:cNvPr>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8971;p61">
              <a:extLst>
                <a:ext uri="{FF2B5EF4-FFF2-40B4-BE49-F238E27FC236}">
                  <a16:creationId xmlns:a16="http://schemas.microsoft.com/office/drawing/2014/main" id="{D871D5F5-D895-C746-B189-02F2A0F39C6F}"/>
                </a:ext>
              </a:extLst>
            </p:cNvPr>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8992;p61">
            <a:extLst>
              <a:ext uri="{FF2B5EF4-FFF2-40B4-BE49-F238E27FC236}">
                <a16:creationId xmlns:a16="http://schemas.microsoft.com/office/drawing/2014/main" id="{76007B37-1176-554E-8D4F-7FF19C836170}"/>
              </a:ext>
            </a:extLst>
          </p:cNvPr>
          <p:cNvGrpSpPr/>
          <p:nvPr/>
        </p:nvGrpSpPr>
        <p:grpSpPr>
          <a:xfrm>
            <a:off x="356718" y="3023178"/>
            <a:ext cx="342192" cy="327140"/>
            <a:chOff x="7441465" y="2302860"/>
            <a:chExt cx="342192" cy="327140"/>
          </a:xfrm>
        </p:grpSpPr>
        <p:sp>
          <p:nvSpPr>
            <p:cNvPr id="173" name="Google Shape;8993;p61">
              <a:extLst>
                <a:ext uri="{FF2B5EF4-FFF2-40B4-BE49-F238E27FC236}">
                  <a16:creationId xmlns:a16="http://schemas.microsoft.com/office/drawing/2014/main" id="{FFA245D0-10CA-B741-85DE-C2658C8BC593}"/>
                </a:ext>
              </a:extLst>
            </p:cNvPr>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8994;p61">
              <a:extLst>
                <a:ext uri="{FF2B5EF4-FFF2-40B4-BE49-F238E27FC236}">
                  <a16:creationId xmlns:a16="http://schemas.microsoft.com/office/drawing/2014/main" id="{5C30F4E9-D977-C640-ABA4-86773919A02D}"/>
                </a:ext>
              </a:extLst>
            </p:cNvPr>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63274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1"/>
          <p:cNvSpPr txBox="1">
            <a:spLocks noGrp="1"/>
          </p:cNvSpPr>
          <p:nvPr>
            <p:ph type="title"/>
          </p:nvPr>
        </p:nvSpPr>
        <p:spPr>
          <a:xfrm>
            <a:off x="2527541" y="730923"/>
            <a:ext cx="5889760" cy="2893800"/>
          </a:xfrm>
          <a:prstGeom prst="rect">
            <a:avLst/>
          </a:prstGeom>
        </p:spPr>
        <p:txBody>
          <a:bodyPr spcFirstLastPara="1" wrap="square" lIns="91425" tIns="91425" rIns="91425" bIns="91425" anchor="b" anchorCtr="0">
            <a:noAutofit/>
          </a:bodyPr>
          <a:lstStyle/>
          <a:p>
            <a:r>
              <a:rPr lang="en-US" dirty="0">
                <a:solidFill>
                  <a:schemeClr val="accent6">
                    <a:lumMod val="10000"/>
                  </a:schemeClr>
                </a:solidFill>
              </a:rPr>
              <a:t>CÁC TRẠNG THÁI CỦA THREAD</a:t>
            </a:r>
          </a:p>
        </p:txBody>
      </p:sp>
      <p:sp>
        <p:nvSpPr>
          <p:cNvPr id="296" name="Google Shape;296;p31"/>
          <p:cNvSpPr txBox="1">
            <a:spLocks noGrp="1"/>
          </p:cNvSpPr>
          <p:nvPr>
            <p:ph type="title" idx="2"/>
          </p:nvPr>
        </p:nvSpPr>
        <p:spPr>
          <a:xfrm>
            <a:off x="720000" y="1740997"/>
            <a:ext cx="2096100" cy="911700"/>
          </a:xfrm>
          <a:prstGeom prst="rect">
            <a:avLst/>
          </a:prstGeom>
        </p:spPr>
        <p:txBody>
          <a:bodyPr spcFirstLastPara="1" wrap="square" lIns="91425" tIns="457200" rIns="91425" bIns="0" anchor="b" anchorCtr="0">
            <a:noAutofit/>
          </a:bodyPr>
          <a:lstStyle/>
          <a:p>
            <a:pPr marL="0" lvl="0" indent="0" algn="l" rtl="0">
              <a:spcBef>
                <a:spcPts val="0"/>
              </a:spcBef>
              <a:spcAft>
                <a:spcPts val="0"/>
              </a:spcAft>
              <a:buNone/>
            </a:pPr>
            <a:r>
              <a:rPr lang="en" dirty="0"/>
              <a:t>02</a:t>
            </a:r>
            <a:endParaRPr dirty="0"/>
          </a:p>
        </p:txBody>
      </p:sp>
      <p:sp>
        <p:nvSpPr>
          <p:cNvPr id="2" name="Slide Number Placeholder 1">
            <a:extLst>
              <a:ext uri="{FF2B5EF4-FFF2-40B4-BE49-F238E27FC236}">
                <a16:creationId xmlns:a16="http://schemas.microsoft.com/office/drawing/2014/main" id="{07D9C15B-4C40-A247-A934-7B7F473166FD}"/>
              </a:ext>
            </a:extLst>
          </p:cNvPr>
          <p:cNvSpPr>
            <a:spLocks noGrp="1"/>
          </p:cNvSpPr>
          <p:nvPr>
            <p:ph type="sldNum" sz="quarter" idx="4"/>
          </p:nvPr>
        </p:nvSpPr>
        <p:spPr/>
        <p:txBody>
          <a:bodyPr/>
          <a:lstStyle/>
          <a:p>
            <a:fld id="{AA88CB0D-73F5-D546-9770-DE6B961DDEE4}" type="slidenum">
              <a:rPr lang="en-VN" smtClean="0"/>
              <a:pPr/>
              <a:t>5</a:t>
            </a:fld>
            <a:endParaRPr lang="en-VN"/>
          </a:p>
        </p:txBody>
      </p:sp>
    </p:spTree>
    <p:extLst>
      <p:ext uri="{BB962C8B-B14F-4D97-AF65-F5344CB8AC3E}">
        <p14:creationId xmlns:p14="http://schemas.microsoft.com/office/powerpoint/2010/main" val="1581423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E196E-1D8A-EC4E-A635-6F1A906630E1}"/>
              </a:ext>
            </a:extLst>
          </p:cNvPr>
          <p:cNvSpPr>
            <a:spLocks noGrp="1"/>
          </p:cNvSpPr>
          <p:nvPr>
            <p:ph type="title"/>
          </p:nvPr>
        </p:nvSpPr>
        <p:spPr>
          <a:xfrm>
            <a:off x="720000" y="224966"/>
            <a:ext cx="7704000" cy="572700"/>
          </a:xfrm>
        </p:spPr>
        <p:txBody>
          <a:bodyPr/>
          <a:lstStyle/>
          <a:p>
            <a:r>
              <a:rPr lang="en-VN" sz="3200" dirty="0">
                <a:solidFill>
                  <a:schemeClr val="accent6">
                    <a:lumMod val="10000"/>
                  </a:schemeClr>
                </a:solidFill>
              </a:rPr>
              <a:t>VÒNG ĐỜI CỦA THREAD</a:t>
            </a:r>
          </a:p>
        </p:txBody>
      </p:sp>
      <p:sp>
        <p:nvSpPr>
          <p:cNvPr id="3" name="Slide Number Placeholder 2">
            <a:extLst>
              <a:ext uri="{FF2B5EF4-FFF2-40B4-BE49-F238E27FC236}">
                <a16:creationId xmlns:a16="http://schemas.microsoft.com/office/drawing/2014/main" id="{87C1D2D3-7BA7-6145-8761-7454EDAF1C44}"/>
              </a:ext>
            </a:extLst>
          </p:cNvPr>
          <p:cNvSpPr>
            <a:spLocks noGrp="1"/>
          </p:cNvSpPr>
          <p:nvPr>
            <p:ph type="sldNum" sz="quarter" idx="4"/>
          </p:nvPr>
        </p:nvSpPr>
        <p:spPr/>
        <p:txBody>
          <a:bodyPr/>
          <a:lstStyle/>
          <a:p>
            <a:fld id="{AA88CB0D-73F5-D546-9770-DE6B961DDEE4}" type="slidenum">
              <a:rPr lang="en-VN" smtClean="0"/>
              <a:pPr/>
              <a:t>6</a:t>
            </a:fld>
            <a:endParaRPr lang="en-VN"/>
          </a:p>
        </p:txBody>
      </p:sp>
      <p:pic>
        <p:nvPicPr>
          <p:cNvPr id="4" name="Picture 3">
            <a:extLst>
              <a:ext uri="{FF2B5EF4-FFF2-40B4-BE49-F238E27FC236}">
                <a16:creationId xmlns:a16="http://schemas.microsoft.com/office/drawing/2014/main" id="{5FF70DF5-9A9F-0E4C-AAD5-51D8BAED1738}"/>
              </a:ext>
            </a:extLst>
          </p:cNvPr>
          <p:cNvPicPr>
            <a:picLocks noChangeAspect="1"/>
          </p:cNvPicPr>
          <p:nvPr/>
        </p:nvPicPr>
        <p:blipFill>
          <a:blip r:embed="rId2"/>
          <a:stretch>
            <a:fillRect/>
          </a:stretch>
        </p:blipFill>
        <p:spPr>
          <a:xfrm>
            <a:off x="1160852" y="1210253"/>
            <a:ext cx="4734704" cy="3144422"/>
          </a:xfrm>
          <a:prstGeom prst="rect">
            <a:avLst/>
          </a:prstGeom>
        </p:spPr>
      </p:pic>
      <p:sp>
        <p:nvSpPr>
          <p:cNvPr id="5" name="Rectangle 4">
            <a:extLst>
              <a:ext uri="{FF2B5EF4-FFF2-40B4-BE49-F238E27FC236}">
                <a16:creationId xmlns:a16="http://schemas.microsoft.com/office/drawing/2014/main" id="{D6A2E99C-5589-BC48-AB38-9E8083CED613}"/>
              </a:ext>
            </a:extLst>
          </p:cNvPr>
          <p:cNvSpPr/>
          <p:nvPr/>
        </p:nvSpPr>
        <p:spPr>
          <a:xfrm>
            <a:off x="6275178" y="1766802"/>
            <a:ext cx="2422944" cy="2031325"/>
          </a:xfrm>
          <a:prstGeom prst="rect">
            <a:avLst/>
          </a:prstGeom>
        </p:spPr>
        <p:txBody>
          <a:bodyPr wrap="square">
            <a:spAutoFit/>
          </a:bodyPr>
          <a:lstStyle/>
          <a:p>
            <a:pPr algn="just"/>
            <a:r>
              <a:rPr lang="vi-VN" sz="1800" dirty="0">
                <a:solidFill>
                  <a:schemeClr val="accent6">
                    <a:lumMod val="10000"/>
                  </a:schemeClr>
                </a:solidFill>
                <a:latin typeface="+mn-lt"/>
              </a:rPr>
              <a:t>Vòng đời của thread trong java được kiểm soát bởi JVM. Java định nghĩa các trạng thái của luồng trong các thuộc tính static của lớp </a:t>
            </a:r>
            <a:r>
              <a:rPr lang="vi-VN" sz="1800" b="1" dirty="0">
                <a:solidFill>
                  <a:schemeClr val="accent6">
                    <a:lumMod val="10000"/>
                  </a:schemeClr>
                </a:solidFill>
                <a:latin typeface="+mn-lt"/>
              </a:rPr>
              <a:t>Thread.State</a:t>
            </a:r>
            <a:endParaRPr lang="en-VN" sz="1800" dirty="0">
              <a:solidFill>
                <a:schemeClr val="accent6">
                  <a:lumMod val="10000"/>
                </a:schemeClr>
              </a:solidFill>
              <a:latin typeface="+mn-lt"/>
            </a:endParaRPr>
          </a:p>
        </p:txBody>
      </p:sp>
    </p:spTree>
    <p:extLst>
      <p:ext uri="{BB962C8B-B14F-4D97-AF65-F5344CB8AC3E}">
        <p14:creationId xmlns:p14="http://schemas.microsoft.com/office/powerpoint/2010/main" val="1143848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1"/>
          <p:cNvSpPr txBox="1">
            <a:spLocks noGrp="1"/>
          </p:cNvSpPr>
          <p:nvPr>
            <p:ph type="title"/>
          </p:nvPr>
        </p:nvSpPr>
        <p:spPr>
          <a:xfrm>
            <a:off x="3019245" y="730923"/>
            <a:ext cx="5398055" cy="2893800"/>
          </a:xfrm>
          <a:prstGeom prst="rect">
            <a:avLst/>
          </a:prstGeom>
        </p:spPr>
        <p:txBody>
          <a:bodyPr spcFirstLastPara="1" wrap="square" lIns="91425" tIns="91425" rIns="91425" bIns="91425" anchor="b" anchorCtr="0">
            <a:noAutofit/>
          </a:bodyPr>
          <a:lstStyle/>
          <a:p>
            <a:r>
              <a:rPr lang="en-US" dirty="0">
                <a:solidFill>
                  <a:schemeClr val="accent6">
                    <a:lumMod val="10000"/>
                  </a:schemeClr>
                </a:solidFill>
              </a:rPr>
              <a:t>CÁCH TẠO THREAD</a:t>
            </a:r>
            <a:endParaRPr dirty="0">
              <a:solidFill>
                <a:schemeClr val="accent6">
                  <a:lumMod val="10000"/>
                </a:schemeClr>
              </a:solidFill>
            </a:endParaRPr>
          </a:p>
        </p:txBody>
      </p:sp>
      <p:sp>
        <p:nvSpPr>
          <p:cNvPr id="296" name="Google Shape;296;p31"/>
          <p:cNvSpPr txBox="1">
            <a:spLocks noGrp="1"/>
          </p:cNvSpPr>
          <p:nvPr>
            <p:ph type="title" idx="2"/>
          </p:nvPr>
        </p:nvSpPr>
        <p:spPr>
          <a:xfrm>
            <a:off x="720000" y="1740997"/>
            <a:ext cx="2096100" cy="911700"/>
          </a:xfrm>
          <a:prstGeom prst="rect">
            <a:avLst/>
          </a:prstGeom>
        </p:spPr>
        <p:txBody>
          <a:bodyPr spcFirstLastPara="1" wrap="square" lIns="91425" tIns="457200" rIns="91425" bIns="0" anchor="b" anchorCtr="0">
            <a:noAutofit/>
          </a:bodyPr>
          <a:lstStyle/>
          <a:p>
            <a:pPr marL="0" lvl="0" indent="0" algn="l" rtl="0">
              <a:spcBef>
                <a:spcPts val="0"/>
              </a:spcBef>
              <a:spcAft>
                <a:spcPts val="0"/>
              </a:spcAft>
              <a:buNone/>
            </a:pPr>
            <a:r>
              <a:rPr lang="en" dirty="0"/>
              <a:t>03</a:t>
            </a:r>
            <a:endParaRPr dirty="0"/>
          </a:p>
        </p:txBody>
      </p:sp>
      <p:sp>
        <p:nvSpPr>
          <p:cNvPr id="2" name="Slide Number Placeholder 1">
            <a:extLst>
              <a:ext uri="{FF2B5EF4-FFF2-40B4-BE49-F238E27FC236}">
                <a16:creationId xmlns:a16="http://schemas.microsoft.com/office/drawing/2014/main" id="{07D9C15B-4C40-A247-A934-7B7F473166FD}"/>
              </a:ext>
            </a:extLst>
          </p:cNvPr>
          <p:cNvSpPr>
            <a:spLocks noGrp="1"/>
          </p:cNvSpPr>
          <p:nvPr>
            <p:ph type="sldNum" sz="quarter" idx="4"/>
          </p:nvPr>
        </p:nvSpPr>
        <p:spPr/>
        <p:txBody>
          <a:bodyPr/>
          <a:lstStyle/>
          <a:p>
            <a:fld id="{AA88CB0D-73F5-D546-9770-DE6B961DDEE4}" type="slidenum">
              <a:rPr lang="en-VN" smtClean="0"/>
              <a:pPr/>
              <a:t>7</a:t>
            </a:fld>
            <a:endParaRPr lang="en-VN"/>
          </a:p>
        </p:txBody>
      </p:sp>
    </p:spTree>
    <p:extLst>
      <p:ext uri="{BB962C8B-B14F-4D97-AF65-F5344CB8AC3E}">
        <p14:creationId xmlns:p14="http://schemas.microsoft.com/office/powerpoint/2010/main" val="15493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grpSp>
        <p:nvGrpSpPr>
          <p:cNvPr id="307" name="Google Shape;307;p33"/>
          <p:cNvGrpSpPr/>
          <p:nvPr/>
        </p:nvGrpSpPr>
        <p:grpSpPr>
          <a:xfrm>
            <a:off x="723299" y="1894577"/>
            <a:ext cx="3412201" cy="2767801"/>
            <a:chOff x="723299" y="1857575"/>
            <a:chExt cx="3412201" cy="2767800"/>
          </a:xfrm>
        </p:grpSpPr>
        <p:sp>
          <p:nvSpPr>
            <p:cNvPr id="308" name="Google Shape;308;p33"/>
            <p:cNvSpPr/>
            <p:nvPr/>
          </p:nvSpPr>
          <p:spPr>
            <a:xfrm>
              <a:off x="723300" y="1857575"/>
              <a:ext cx="3412200" cy="2767800"/>
            </a:xfrm>
            <a:prstGeom prst="roundRect">
              <a:avLst>
                <a:gd name="adj" fmla="val 13172"/>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9" name="Google Shape;309;p33"/>
            <p:cNvSpPr/>
            <p:nvPr/>
          </p:nvSpPr>
          <p:spPr>
            <a:xfrm rot="10800000">
              <a:off x="3422617" y="1857575"/>
              <a:ext cx="708900" cy="2767800"/>
            </a:xfrm>
            <a:prstGeom prst="round2SameRect">
              <a:avLst>
                <a:gd name="adj1" fmla="val 50000"/>
                <a:gd name="adj2" fmla="val 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10" name="Google Shape;310;p33"/>
            <p:cNvSpPr/>
            <p:nvPr/>
          </p:nvSpPr>
          <p:spPr>
            <a:xfrm rot="10800000">
              <a:off x="3109799" y="1858107"/>
              <a:ext cx="1025700" cy="2343600"/>
            </a:xfrm>
            <a:prstGeom prst="round1Rect">
              <a:avLst>
                <a:gd name="adj" fmla="val 5000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11" name="Google Shape;311;p33"/>
            <p:cNvSpPr/>
            <p:nvPr/>
          </p:nvSpPr>
          <p:spPr>
            <a:xfrm>
              <a:off x="727281" y="1857575"/>
              <a:ext cx="708900" cy="2767800"/>
            </a:xfrm>
            <a:prstGeom prst="round2SameRect">
              <a:avLst>
                <a:gd name="adj1" fmla="val 50000"/>
                <a:gd name="adj2" fmla="val 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12" name="Google Shape;312;p33"/>
            <p:cNvSpPr/>
            <p:nvPr/>
          </p:nvSpPr>
          <p:spPr>
            <a:xfrm>
              <a:off x="723299" y="2281243"/>
              <a:ext cx="1025700" cy="2343600"/>
            </a:xfrm>
            <a:prstGeom prst="round1Rect">
              <a:avLst>
                <a:gd name="adj" fmla="val 5000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313" name="Google Shape;313;p33"/>
          <p:cNvGrpSpPr/>
          <p:nvPr/>
        </p:nvGrpSpPr>
        <p:grpSpPr>
          <a:xfrm>
            <a:off x="5008624" y="1894579"/>
            <a:ext cx="3412201" cy="2767800"/>
            <a:chOff x="723299" y="1857575"/>
            <a:chExt cx="3412201" cy="2767800"/>
          </a:xfrm>
        </p:grpSpPr>
        <p:sp>
          <p:nvSpPr>
            <p:cNvPr id="314" name="Google Shape;314;p33"/>
            <p:cNvSpPr/>
            <p:nvPr/>
          </p:nvSpPr>
          <p:spPr>
            <a:xfrm>
              <a:off x="723300" y="1857575"/>
              <a:ext cx="3412200" cy="2767800"/>
            </a:xfrm>
            <a:prstGeom prst="roundRect">
              <a:avLst>
                <a:gd name="adj" fmla="val 13172"/>
              </a:avLst>
            </a:prstGeom>
            <a:gradFill>
              <a:gsLst>
                <a:gs pos="0">
                  <a:srgbClr val="2B508D">
                    <a:alpha val="88235"/>
                  </a:srgbClr>
                </a:gs>
                <a:gs pos="100000">
                  <a:srgbClr val="3FE9DB">
                    <a:alpha val="7686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15" name="Google Shape;315;p33"/>
            <p:cNvSpPr/>
            <p:nvPr/>
          </p:nvSpPr>
          <p:spPr>
            <a:xfrm rot="10800000">
              <a:off x="3422617" y="1857575"/>
              <a:ext cx="708900" cy="2767800"/>
            </a:xfrm>
            <a:prstGeom prst="round2SameRect">
              <a:avLst>
                <a:gd name="adj1" fmla="val 50000"/>
                <a:gd name="adj2" fmla="val 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16" name="Google Shape;316;p33"/>
            <p:cNvSpPr/>
            <p:nvPr/>
          </p:nvSpPr>
          <p:spPr>
            <a:xfrm rot="10800000">
              <a:off x="3109799" y="1858107"/>
              <a:ext cx="1025700" cy="2343600"/>
            </a:xfrm>
            <a:prstGeom prst="round1Rect">
              <a:avLst>
                <a:gd name="adj" fmla="val 5000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17" name="Google Shape;317;p33"/>
            <p:cNvSpPr/>
            <p:nvPr/>
          </p:nvSpPr>
          <p:spPr>
            <a:xfrm>
              <a:off x="727281" y="1857575"/>
              <a:ext cx="708900" cy="2767800"/>
            </a:xfrm>
            <a:prstGeom prst="round2SameRect">
              <a:avLst>
                <a:gd name="adj1" fmla="val 50000"/>
                <a:gd name="adj2" fmla="val 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18" name="Google Shape;318;p33"/>
            <p:cNvSpPr/>
            <p:nvPr/>
          </p:nvSpPr>
          <p:spPr>
            <a:xfrm>
              <a:off x="723299" y="2281243"/>
              <a:ext cx="1025700" cy="2343600"/>
            </a:xfrm>
            <a:prstGeom prst="round1Rect">
              <a:avLst>
                <a:gd name="adj" fmla="val 50000"/>
              </a:avLst>
            </a:prstGeom>
            <a:gradFill>
              <a:gsLst>
                <a:gs pos="0">
                  <a:srgbClr val="0098C5">
                    <a:alpha val="31372"/>
                  </a:srgbClr>
                </a:gs>
                <a:gs pos="72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321" name="Google Shape;321;p33"/>
          <p:cNvSpPr txBox="1">
            <a:spLocks noGrp="1"/>
          </p:cNvSpPr>
          <p:nvPr>
            <p:ph type="title"/>
          </p:nvPr>
        </p:nvSpPr>
        <p:spPr>
          <a:xfrm>
            <a:off x="719442" y="509825"/>
            <a:ext cx="7697400" cy="80902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chemeClr val="accent6">
                    <a:lumMod val="10000"/>
                  </a:schemeClr>
                </a:solidFill>
              </a:rPr>
              <a:t>CÁC CÁCH TẠO THREAD</a:t>
            </a:r>
            <a:endParaRPr sz="3200" dirty="0">
              <a:solidFill>
                <a:schemeClr val="accent6">
                  <a:lumMod val="10000"/>
                </a:schemeClr>
              </a:solidFill>
            </a:endParaRPr>
          </a:p>
        </p:txBody>
      </p:sp>
      <p:sp>
        <p:nvSpPr>
          <p:cNvPr id="322" name="Google Shape;322;p33"/>
          <p:cNvSpPr txBox="1">
            <a:spLocks noGrp="1"/>
          </p:cNvSpPr>
          <p:nvPr>
            <p:ph type="subTitle" idx="3"/>
          </p:nvPr>
        </p:nvSpPr>
        <p:spPr>
          <a:xfrm flipH="1">
            <a:off x="955125" y="2317713"/>
            <a:ext cx="2938341" cy="44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dk1"/>
                </a:solidFill>
              </a:rPr>
              <a:t>3.1 </a:t>
            </a:r>
            <a:r>
              <a:rPr lang="en" dirty="0" err="1">
                <a:solidFill>
                  <a:schemeClr val="dk1"/>
                </a:solidFill>
              </a:rPr>
              <a:t>Kế</a:t>
            </a:r>
            <a:r>
              <a:rPr lang="en" dirty="0">
                <a:solidFill>
                  <a:schemeClr val="dk1"/>
                </a:solidFill>
              </a:rPr>
              <a:t> </a:t>
            </a:r>
            <a:r>
              <a:rPr lang="en" dirty="0" err="1">
                <a:solidFill>
                  <a:schemeClr val="dk1"/>
                </a:solidFill>
              </a:rPr>
              <a:t>thừa</a:t>
            </a:r>
            <a:r>
              <a:rPr lang="en" dirty="0">
                <a:solidFill>
                  <a:schemeClr val="dk1"/>
                </a:solidFill>
              </a:rPr>
              <a:t> </a:t>
            </a:r>
            <a:r>
              <a:rPr lang="en" dirty="0" err="1">
                <a:solidFill>
                  <a:schemeClr val="dk1"/>
                </a:solidFill>
              </a:rPr>
              <a:t>từ</a:t>
            </a:r>
            <a:r>
              <a:rPr lang="en" dirty="0">
                <a:solidFill>
                  <a:schemeClr val="dk1"/>
                </a:solidFill>
              </a:rPr>
              <a:t> class Thread</a:t>
            </a:r>
            <a:endParaRPr dirty="0">
              <a:solidFill>
                <a:schemeClr val="dk1"/>
              </a:solidFill>
            </a:endParaRPr>
          </a:p>
        </p:txBody>
      </p:sp>
      <p:sp>
        <p:nvSpPr>
          <p:cNvPr id="2" name="Slide Number Placeholder 1">
            <a:extLst>
              <a:ext uri="{FF2B5EF4-FFF2-40B4-BE49-F238E27FC236}">
                <a16:creationId xmlns:a16="http://schemas.microsoft.com/office/drawing/2014/main" id="{1B587219-46E2-DA49-9837-1F17E3A715F5}"/>
              </a:ext>
            </a:extLst>
          </p:cNvPr>
          <p:cNvSpPr>
            <a:spLocks noGrp="1"/>
          </p:cNvSpPr>
          <p:nvPr>
            <p:ph type="sldNum" sz="quarter" idx="10"/>
          </p:nvPr>
        </p:nvSpPr>
        <p:spPr/>
        <p:txBody>
          <a:bodyPr/>
          <a:lstStyle/>
          <a:p>
            <a:fld id="{AA88CB0D-73F5-D546-9770-DE6B961DDEE4}" type="slidenum">
              <a:rPr lang="en-VN" smtClean="0"/>
              <a:pPr/>
              <a:t>8</a:t>
            </a:fld>
            <a:endParaRPr lang="en-VN"/>
          </a:p>
        </p:txBody>
      </p:sp>
      <p:sp>
        <p:nvSpPr>
          <p:cNvPr id="5" name="Rectangle 4">
            <a:extLst>
              <a:ext uri="{FF2B5EF4-FFF2-40B4-BE49-F238E27FC236}">
                <a16:creationId xmlns:a16="http://schemas.microsoft.com/office/drawing/2014/main" id="{8019FDEF-460E-6842-B1E4-2FA10B4ABEDF}"/>
              </a:ext>
            </a:extLst>
          </p:cNvPr>
          <p:cNvSpPr/>
          <p:nvPr/>
        </p:nvSpPr>
        <p:spPr>
          <a:xfrm>
            <a:off x="1106792" y="2763213"/>
            <a:ext cx="2645213" cy="1323439"/>
          </a:xfrm>
          <a:prstGeom prst="rect">
            <a:avLst/>
          </a:prstGeom>
        </p:spPr>
        <p:txBody>
          <a:bodyPr wrap="square">
            <a:spAutoFit/>
          </a:bodyPr>
          <a:lstStyle/>
          <a:p>
            <a:endParaRPr lang="vi-VN" sz="1600" dirty="0">
              <a:solidFill>
                <a:schemeClr val="tx1"/>
              </a:solidFill>
            </a:endParaRPr>
          </a:p>
          <a:p>
            <a:r>
              <a:rPr lang="vi-VN" sz="1600" dirty="0">
                <a:solidFill>
                  <a:schemeClr val="tx1"/>
                </a:solidFill>
              </a:rPr>
              <a:t>Nạp chồng phương thức </a:t>
            </a:r>
            <a:r>
              <a:rPr lang="vi-VN" sz="1600" b="1" dirty="0">
                <a:solidFill>
                  <a:schemeClr val="tx1"/>
                </a:solidFill>
              </a:rPr>
              <a:t>run()</a:t>
            </a:r>
            <a:r>
              <a:rPr lang="vi-VN" sz="1600" dirty="0">
                <a:solidFill>
                  <a:schemeClr val="tx1"/>
                </a:solidFill>
              </a:rPr>
              <a:t>, sau đó tạo đối tượng và gọi </a:t>
            </a:r>
            <a:r>
              <a:rPr lang="vi-VN" sz="1600" b="1" dirty="0">
                <a:solidFill>
                  <a:schemeClr val="tx1"/>
                </a:solidFill>
              </a:rPr>
              <a:t>start</a:t>
            </a:r>
            <a:r>
              <a:rPr lang="vi-VN" sz="1600" dirty="0">
                <a:solidFill>
                  <a:schemeClr val="tx1"/>
                </a:solidFill>
              </a:rPr>
              <a:t> để chạy thread.</a:t>
            </a:r>
            <a:endParaRPr lang="en-US" sz="1600" dirty="0">
              <a:solidFill>
                <a:schemeClr val="tx1"/>
              </a:solidFill>
            </a:endParaRPr>
          </a:p>
        </p:txBody>
      </p:sp>
      <p:sp>
        <p:nvSpPr>
          <p:cNvPr id="23" name="Google Shape;322;p33">
            <a:extLst>
              <a:ext uri="{FF2B5EF4-FFF2-40B4-BE49-F238E27FC236}">
                <a16:creationId xmlns:a16="http://schemas.microsoft.com/office/drawing/2014/main" id="{132862E8-CF03-8947-AAB7-B890F00E1004}"/>
              </a:ext>
            </a:extLst>
          </p:cNvPr>
          <p:cNvSpPr txBox="1">
            <a:spLocks/>
          </p:cNvSpPr>
          <p:nvPr/>
        </p:nvSpPr>
        <p:spPr>
          <a:xfrm flipH="1">
            <a:off x="5112804" y="2317713"/>
            <a:ext cx="3412199" cy="445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1"/>
              </a:buClr>
              <a:buSzPts val="1400"/>
              <a:buFont typeface="Josefin Sans"/>
              <a:buNone/>
              <a:defRPr sz="2000" b="0" i="0" u="none" strike="noStrike" cap="none">
                <a:solidFill>
                  <a:schemeClr val="accent1"/>
                </a:solidFill>
                <a:latin typeface="Barlow Semi Condensed SemiBold"/>
                <a:ea typeface="Barlow Semi Condensed SemiBold"/>
                <a:cs typeface="Barlow Semi Condensed SemiBold"/>
                <a:sym typeface="Barlow Semi Condensed SemiBold"/>
              </a:defRPr>
            </a:lvl1pPr>
            <a:lvl2pPr marL="914400" marR="0" lvl="1" indent="-317500" algn="ctr" rtl="0">
              <a:lnSpc>
                <a:spcPct val="100000"/>
              </a:lnSpc>
              <a:spcBef>
                <a:spcPts val="0"/>
              </a:spcBef>
              <a:spcAft>
                <a:spcPts val="0"/>
              </a:spcAft>
              <a:buClr>
                <a:schemeClr val="accent1"/>
              </a:buClr>
              <a:buSzPts val="1400"/>
              <a:buFont typeface="Josefin Sans"/>
              <a:buNone/>
              <a:defRPr sz="1400" b="1" i="0" u="none" strike="noStrike" cap="none">
                <a:solidFill>
                  <a:schemeClr val="accent1"/>
                </a:solidFill>
                <a:latin typeface="Josefin Sans"/>
                <a:ea typeface="Josefin Sans"/>
                <a:cs typeface="Josefin Sans"/>
                <a:sym typeface="Josefin Sans"/>
              </a:defRPr>
            </a:lvl2pPr>
            <a:lvl3pPr marL="1371600" marR="0" lvl="2" indent="-317500" algn="ctr" rtl="0">
              <a:lnSpc>
                <a:spcPct val="100000"/>
              </a:lnSpc>
              <a:spcBef>
                <a:spcPts val="0"/>
              </a:spcBef>
              <a:spcAft>
                <a:spcPts val="0"/>
              </a:spcAft>
              <a:buClr>
                <a:schemeClr val="accent1"/>
              </a:buClr>
              <a:buSzPts val="1400"/>
              <a:buFont typeface="Josefin Sans"/>
              <a:buNone/>
              <a:defRPr sz="1400" b="1" i="0" u="none" strike="noStrike" cap="none">
                <a:solidFill>
                  <a:schemeClr val="accent1"/>
                </a:solidFill>
                <a:latin typeface="Josefin Sans"/>
                <a:ea typeface="Josefin Sans"/>
                <a:cs typeface="Josefin Sans"/>
                <a:sym typeface="Josefin Sans"/>
              </a:defRPr>
            </a:lvl3pPr>
            <a:lvl4pPr marL="1828800" marR="0" lvl="3" indent="-317500" algn="ctr" rtl="0">
              <a:lnSpc>
                <a:spcPct val="100000"/>
              </a:lnSpc>
              <a:spcBef>
                <a:spcPts val="0"/>
              </a:spcBef>
              <a:spcAft>
                <a:spcPts val="0"/>
              </a:spcAft>
              <a:buClr>
                <a:schemeClr val="accent1"/>
              </a:buClr>
              <a:buSzPts val="1400"/>
              <a:buFont typeface="Josefin Sans"/>
              <a:buNone/>
              <a:defRPr sz="1400" b="1" i="0" u="none" strike="noStrike" cap="none">
                <a:solidFill>
                  <a:schemeClr val="accent1"/>
                </a:solidFill>
                <a:latin typeface="Josefin Sans"/>
                <a:ea typeface="Josefin Sans"/>
                <a:cs typeface="Josefin Sans"/>
                <a:sym typeface="Josefin Sans"/>
              </a:defRPr>
            </a:lvl4pPr>
            <a:lvl5pPr marL="2286000" marR="0" lvl="4" indent="-317500" algn="ctr" rtl="0">
              <a:lnSpc>
                <a:spcPct val="100000"/>
              </a:lnSpc>
              <a:spcBef>
                <a:spcPts val="0"/>
              </a:spcBef>
              <a:spcAft>
                <a:spcPts val="0"/>
              </a:spcAft>
              <a:buClr>
                <a:schemeClr val="accent1"/>
              </a:buClr>
              <a:buSzPts val="1400"/>
              <a:buFont typeface="Josefin Sans"/>
              <a:buNone/>
              <a:defRPr sz="1400" b="1" i="0" u="none" strike="noStrike" cap="none">
                <a:solidFill>
                  <a:schemeClr val="accent1"/>
                </a:solidFill>
                <a:latin typeface="Josefin Sans"/>
                <a:ea typeface="Josefin Sans"/>
                <a:cs typeface="Josefin Sans"/>
                <a:sym typeface="Josefin Sans"/>
              </a:defRPr>
            </a:lvl5pPr>
            <a:lvl6pPr marL="2743200" marR="0" lvl="5" indent="-317500" algn="ctr" rtl="0">
              <a:lnSpc>
                <a:spcPct val="100000"/>
              </a:lnSpc>
              <a:spcBef>
                <a:spcPts val="0"/>
              </a:spcBef>
              <a:spcAft>
                <a:spcPts val="0"/>
              </a:spcAft>
              <a:buClr>
                <a:schemeClr val="accent1"/>
              </a:buClr>
              <a:buSzPts val="1400"/>
              <a:buFont typeface="Josefin Sans"/>
              <a:buNone/>
              <a:defRPr sz="1400" b="1" i="0" u="none" strike="noStrike" cap="none">
                <a:solidFill>
                  <a:schemeClr val="accent1"/>
                </a:solidFill>
                <a:latin typeface="Josefin Sans"/>
                <a:ea typeface="Josefin Sans"/>
                <a:cs typeface="Josefin Sans"/>
                <a:sym typeface="Josefin Sans"/>
              </a:defRPr>
            </a:lvl6pPr>
            <a:lvl7pPr marL="3200400" marR="0" lvl="6" indent="-317500" algn="ctr" rtl="0">
              <a:lnSpc>
                <a:spcPct val="100000"/>
              </a:lnSpc>
              <a:spcBef>
                <a:spcPts val="0"/>
              </a:spcBef>
              <a:spcAft>
                <a:spcPts val="0"/>
              </a:spcAft>
              <a:buClr>
                <a:schemeClr val="accent1"/>
              </a:buClr>
              <a:buSzPts val="1400"/>
              <a:buFont typeface="Josefin Sans"/>
              <a:buNone/>
              <a:defRPr sz="1400" b="1" i="0" u="none" strike="noStrike" cap="none">
                <a:solidFill>
                  <a:schemeClr val="accent1"/>
                </a:solidFill>
                <a:latin typeface="Josefin Sans"/>
                <a:ea typeface="Josefin Sans"/>
                <a:cs typeface="Josefin Sans"/>
                <a:sym typeface="Josefin Sans"/>
              </a:defRPr>
            </a:lvl7pPr>
            <a:lvl8pPr marL="3657600" marR="0" lvl="7" indent="-317500" algn="ctr" rtl="0">
              <a:lnSpc>
                <a:spcPct val="100000"/>
              </a:lnSpc>
              <a:spcBef>
                <a:spcPts val="0"/>
              </a:spcBef>
              <a:spcAft>
                <a:spcPts val="0"/>
              </a:spcAft>
              <a:buClr>
                <a:schemeClr val="accent1"/>
              </a:buClr>
              <a:buSzPts val="1400"/>
              <a:buFont typeface="Josefin Sans"/>
              <a:buNone/>
              <a:defRPr sz="1400" b="1" i="0" u="none" strike="noStrike" cap="none">
                <a:solidFill>
                  <a:schemeClr val="accent1"/>
                </a:solidFill>
                <a:latin typeface="Josefin Sans"/>
                <a:ea typeface="Josefin Sans"/>
                <a:cs typeface="Josefin Sans"/>
                <a:sym typeface="Josefin Sans"/>
              </a:defRPr>
            </a:lvl8pPr>
            <a:lvl9pPr marL="4114800" marR="0" lvl="8" indent="-317500" algn="ctr" rtl="0">
              <a:lnSpc>
                <a:spcPct val="100000"/>
              </a:lnSpc>
              <a:spcBef>
                <a:spcPts val="0"/>
              </a:spcBef>
              <a:spcAft>
                <a:spcPts val="0"/>
              </a:spcAft>
              <a:buClr>
                <a:schemeClr val="accent1"/>
              </a:buClr>
              <a:buSzPts val="1400"/>
              <a:buFont typeface="Josefin Sans"/>
              <a:buNone/>
              <a:defRPr sz="1400" b="1" i="0" u="none" strike="noStrike" cap="none">
                <a:solidFill>
                  <a:schemeClr val="accent1"/>
                </a:solidFill>
                <a:latin typeface="Josefin Sans"/>
                <a:ea typeface="Josefin Sans"/>
                <a:cs typeface="Josefin Sans"/>
                <a:sym typeface="Josefin Sans"/>
              </a:defRPr>
            </a:lvl9pPr>
          </a:lstStyle>
          <a:p>
            <a:pPr marL="0" indent="0"/>
            <a:r>
              <a:rPr lang="en-US" dirty="0">
                <a:solidFill>
                  <a:schemeClr val="dk1"/>
                </a:solidFill>
              </a:rPr>
              <a:t>3.2 </a:t>
            </a:r>
            <a:r>
              <a:rPr lang="en-US" dirty="0" err="1">
                <a:solidFill>
                  <a:schemeClr val="dk1"/>
                </a:solidFill>
              </a:rPr>
              <a:t>Thực</a:t>
            </a:r>
            <a:r>
              <a:rPr lang="en-US" dirty="0">
                <a:solidFill>
                  <a:schemeClr val="dk1"/>
                </a:solidFill>
              </a:rPr>
              <a:t> </a:t>
            </a:r>
            <a:r>
              <a:rPr lang="en-US" dirty="0" err="1">
                <a:solidFill>
                  <a:schemeClr val="dk1"/>
                </a:solidFill>
              </a:rPr>
              <a:t>thi</a:t>
            </a:r>
            <a:r>
              <a:rPr lang="en-US" dirty="0">
                <a:solidFill>
                  <a:schemeClr val="dk1"/>
                </a:solidFill>
              </a:rPr>
              <a:t> Interface </a:t>
            </a:r>
            <a:r>
              <a:rPr lang="en-US" dirty="0" err="1">
                <a:solidFill>
                  <a:schemeClr val="dk1"/>
                </a:solidFill>
              </a:rPr>
              <a:t>Runable</a:t>
            </a:r>
            <a:endParaRPr lang="en-US" dirty="0">
              <a:solidFill>
                <a:schemeClr val="dk1"/>
              </a:solidFill>
            </a:endParaRPr>
          </a:p>
        </p:txBody>
      </p:sp>
      <p:sp>
        <p:nvSpPr>
          <p:cNvPr id="28" name="Rectangle 27">
            <a:extLst>
              <a:ext uri="{FF2B5EF4-FFF2-40B4-BE49-F238E27FC236}">
                <a16:creationId xmlns:a16="http://schemas.microsoft.com/office/drawing/2014/main" id="{E14B6DD1-A37C-8543-82A9-E3CE6231A8EF}"/>
              </a:ext>
            </a:extLst>
          </p:cNvPr>
          <p:cNvSpPr/>
          <p:nvPr/>
        </p:nvSpPr>
        <p:spPr>
          <a:xfrm>
            <a:off x="5248895" y="2763213"/>
            <a:ext cx="3140016" cy="1569660"/>
          </a:xfrm>
          <a:prstGeom prst="rect">
            <a:avLst/>
          </a:prstGeom>
        </p:spPr>
        <p:txBody>
          <a:bodyPr wrap="square">
            <a:spAutoFit/>
          </a:bodyPr>
          <a:lstStyle/>
          <a:p>
            <a:r>
              <a:rPr lang="vi-VN" sz="1600" dirty="0">
                <a:solidFill>
                  <a:schemeClr val="tx1"/>
                </a:solidFill>
              </a:rPr>
              <a:t>Giao tiếp Runnable nên được cài đặt bởi bất kỳ lớp nào mà thể hiển của lớp đó dự định sẽ được thực thi bởi thread. Giao tiếp Runnable chỉ có một phương thức run().</a:t>
            </a:r>
            <a:endParaRPr lang="en-US" sz="1600" dirty="0">
              <a:solidFill>
                <a:schemeClr val="tx1"/>
              </a:solidFill>
            </a:endParaRPr>
          </a:p>
        </p:txBody>
      </p:sp>
    </p:spTree>
    <p:extLst>
      <p:ext uri="{BB962C8B-B14F-4D97-AF65-F5344CB8AC3E}">
        <p14:creationId xmlns:p14="http://schemas.microsoft.com/office/powerpoint/2010/main" val="1071429441"/>
      </p:ext>
    </p:extLst>
  </p:cSld>
  <p:clrMapOvr>
    <a:masterClrMapping/>
  </p:clrMapOvr>
</p:sld>
</file>

<file path=ppt/theme/theme1.xml><?xml version="1.0" encoding="utf-8"?>
<a:theme xmlns:a="http://schemas.openxmlformats.org/drawingml/2006/main" name="Lyme Disease by Slidesgo">
  <a:themeElements>
    <a:clrScheme name="Simple Light">
      <a:dk1>
        <a:srgbClr val="F3F3F3"/>
      </a:dk1>
      <a:lt1>
        <a:srgbClr val="2B508D"/>
      </a:lt1>
      <a:dk2>
        <a:srgbClr val="0098C5"/>
      </a:dk2>
      <a:lt2>
        <a:srgbClr val="3FE9DB"/>
      </a:lt2>
      <a:accent1>
        <a:srgbClr val="434343"/>
      </a:accent1>
      <a:accent2>
        <a:srgbClr val="F3F3F3"/>
      </a:accent2>
      <a:accent3>
        <a:srgbClr val="2B508D"/>
      </a:accent3>
      <a:accent4>
        <a:srgbClr val="0098C5"/>
      </a:accent4>
      <a:accent5>
        <a:srgbClr val="3FE9DB"/>
      </a:accent5>
      <a:accent6>
        <a:srgbClr val="F8F8F6"/>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517</TotalTime>
  <Words>1103</Words>
  <Application>Microsoft Macintosh PowerPoint</Application>
  <PresentationFormat>On-screen Show (16:9)</PresentationFormat>
  <Paragraphs>105</Paragraphs>
  <Slides>22</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22</vt:i4>
      </vt:variant>
    </vt:vector>
  </HeadingPairs>
  <TitlesOfParts>
    <vt:vector size="34" baseType="lpstr">
      <vt:lpstr>Josefin Sans Thin</vt:lpstr>
      <vt:lpstr>Didact Gothic</vt:lpstr>
      <vt:lpstr>BenchNine</vt:lpstr>
      <vt:lpstr>Josefin Slab</vt:lpstr>
      <vt:lpstr>Josefin Slab SemiBold</vt:lpstr>
      <vt:lpstr>Barlow Semi Condensed SemiBold</vt:lpstr>
      <vt:lpstr>Arial</vt:lpstr>
      <vt:lpstr>Josefin Sans</vt:lpstr>
      <vt:lpstr>Roboto Light</vt:lpstr>
      <vt:lpstr>Elsie Swash Caps</vt:lpstr>
      <vt:lpstr>Barlow Semi Condensed</vt:lpstr>
      <vt:lpstr>Lyme Disease by Slidesgo</vt:lpstr>
      <vt:lpstr>THREADS &amp; INTERFACE</vt:lpstr>
      <vt:lpstr>CÁCH TẠO THREAD</vt:lpstr>
      <vt:lpstr>THREAD &amp; MULTI-THREAD </vt:lpstr>
      <vt:lpstr>KHÁI NIỆM</vt:lpstr>
      <vt:lpstr>VÍ DỤ</vt:lpstr>
      <vt:lpstr>CÁC TRẠNG THÁI CỦA THREAD</vt:lpstr>
      <vt:lpstr>VÒNG ĐỜI CỦA THREAD</vt:lpstr>
      <vt:lpstr>CÁCH TẠO THREAD</vt:lpstr>
      <vt:lpstr>CÁC CÁCH TẠO THREAD</vt:lpstr>
      <vt:lpstr>3.1 Tạo luồng bằng cách Extend từ lớp Thread</vt:lpstr>
      <vt:lpstr>3.2 Tạo luồng bằng cách implement từ Interface Runnable </vt:lpstr>
      <vt:lpstr>INTERFACE TRONG JAVA 8</vt:lpstr>
      <vt:lpstr>PowerPoint Presentation</vt:lpstr>
      <vt:lpstr>PowerPoint Presentation</vt:lpstr>
      <vt:lpstr>Đặc điểm quan trọng về phương thức Default</vt:lpstr>
      <vt:lpstr>PowerPoint Presentation</vt:lpstr>
      <vt:lpstr>Đặc điểm quan trọng về phương thức Interface</vt:lpstr>
      <vt:lpstr>INTERFACE TRONG JAVA 9</vt:lpstr>
      <vt:lpstr>PowerPoint Presentation</vt:lpstr>
      <vt:lpstr>5.1 Private Method</vt:lpstr>
      <vt:lpstr>5.2 Private Static Method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THREADS &amp; INTERFACE</dc:title>
  <cp:lastModifiedBy>Thành Nguyễn</cp:lastModifiedBy>
  <cp:revision>10</cp:revision>
  <dcterms:modified xsi:type="dcterms:W3CDTF">2020-04-21T16:33:19Z</dcterms:modified>
</cp:coreProperties>
</file>